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1" r:id="rId4"/>
    <p:sldId id="262" r:id="rId5"/>
    <p:sldId id="257" r:id="rId6"/>
    <p:sldId id="259" r:id="rId7"/>
    <p:sldId id="263" r:id="rId8"/>
    <p:sldId id="260" r:id="rId9"/>
    <p:sldId id="264" r:id="rId10"/>
    <p:sldId id="266" r:id="rId11"/>
    <p:sldId id="267"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4/13/2015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2015.spaceappschallenge.org/" TargetMode="External"/><Relationship Id="rId7"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www.nasa.gov/"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54" y="371493"/>
            <a:ext cx="9877859" cy="1646302"/>
          </a:xfrm>
        </p:spPr>
        <p:txBody>
          <a:bodyPr/>
          <a:lstStyle/>
          <a:p>
            <a:r>
              <a:rPr lang="es-MX" dirty="0" smtClean="0"/>
              <a:t>Project: DRAGONFLY DRONE</a:t>
            </a:r>
            <a:endParaRPr lang="es-MX" dirty="0"/>
          </a:p>
        </p:txBody>
      </p:sp>
      <p:sp>
        <p:nvSpPr>
          <p:cNvPr id="3" name="Subtitle 2"/>
          <p:cNvSpPr>
            <a:spLocks noGrp="1"/>
          </p:cNvSpPr>
          <p:nvPr>
            <p:ph type="subTitle" idx="1"/>
          </p:nvPr>
        </p:nvSpPr>
        <p:spPr>
          <a:xfrm>
            <a:off x="1197973" y="2364412"/>
            <a:ext cx="7766936" cy="508287"/>
          </a:xfrm>
        </p:spPr>
        <p:txBody>
          <a:bodyPr>
            <a:noAutofit/>
          </a:bodyPr>
          <a:lstStyle/>
          <a:p>
            <a:pPr algn="l"/>
            <a:r>
              <a:rPr lang="es-MX" sz="2800" dirty="0" err="1"/>
              <a:t>Challenge</a:t>
            </a:r>
            <a:r>
              <a:rPr lang="es-MX" sz="2800" dirty="0"/>
              <a:t>: ZERO GEE BEE</a:t>
            </a:r>
          </a:p>
        </p:txBody>
      </p:sp>
      <p:pic>
        <p:nvPicPr>
          <p:cNvPr id="1026" name="Picture 2" descr="http://www.jhuapl.edu/newscenter/pressreleases/2015/images/20150324_lg.jpg"/>
          <p:cNvPicPr>
            <a:picLocks noChangeAspect="1" noChangeArrowheads="1"/>
          </p:cNvPicPr>
          <p:nvPr/>
        </p:nvPicPr>
        <p:blipFill rotWithShape="1">
          <a:blip r:embed="rId2">
            <a:extLst>
              <a:ext uri="{28A0092B-C50C-407E-A947-70E740481C1C}">
                <a14:useLocalDpi xmlns:a14="http://schemas.microsoft.com/office/drawing/2010/main" val="0"/>
              </a:ext>
            </a:extLst>
          </a:blip>
          <a:srcRect l="4854" r="63834"/>
          <a:stretch/>
        </p:blipFill>
        <p:spPr bwMode="auto">
          <a:xfrm>
            <a:off x="9003107" y="2640169"/>
            <a:ext cx="3188893" cy="421783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2015.spaceappschallenge.org/static/images/navbar-nav-logo.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24876"/>
            <a:ext cx="1326671" cy="125013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2015.spaceappschallenge.org/static/images/nasa_logo.pn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02261" y="-1"/>
            <a:ext cx="1689739" cy="1378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scontent-lga.xx.fbcdn.net/hphotos-xpf1/v/t34.0-12/11146149_10206626032914917_795260202_n.jpg?oh=12362663508a285878470a3212e3b5b8&amp;oe=552D7E52"/>
          <p:cNvPicPr>
            <a:picLocks noChangeAspect="1" noChangeArrowheads="1"/>
          </p:cNvPicPr>
          <p:nvPr/>
        </p:nvPicPr>
        <p:blipFill rotWithShape="1">
          <a:blip r:embed="rId7">
            <a:extLst>
              <a:ext uri="{28A0092B-C50C-407E-A947-70E740481C1C}">
                <a14:useLocalDpi xmlns:a14="http://schemas.microsoft.com/office/drawing/2010/main" val="0"/>
              </a:ext>
            </a:extLst>
          </a:blip>
          <a:srcRect b="15069"/>
          <a:stretch/>
        </p:blipFill>
        <p:spPr bwMode="auto">
          <a:xfrm>
            <a:off x="1107820" y="2872699"/>
            <a:ext cx="4610399" cy="3501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297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7923" t="20267" r="9155" b="17543"/>
          <a:stretch/>
        </p:blipFill>
        <p:spPr>
          <a:xfrm>
            <a:off x="368242" y="991673"/>
            <a:ext cx="10926530" cy="4607237"/>
          </a:xfrm>
          <a:prstGeom prst="rect">
            <a:avLst/>
          </a:prstGeom>
        </p:spPr>
      </p:pic>
    </p:spTree>
    <p:extLst>
      <p:ext uri="{BB962C8B-B14F-4D97-AF65-F5344CB8AC3E}">
        <p14:creationId xmlns:p14="http://schemas.microsoft.com/office/powerpoint/2010/main" val="878110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21092" b="15476"/>
          <a:stretch/>
        </p:blipFill>
        <p:spPr>
          <a:xfrm>
            <a:off x="772732" y="413798"/>
            <a:ext cx="9620518" cy="5793820"/>
          </a:xfrm>
          <a:prstGeom prst="rect">
            <a:avLst/>
          </a:prstGeom>
        </p:spPr>
      </p:pic>
    </p:spTree>
    <p:extLst>
      <p:ext uri="{BB962C8B-B14F-4D97-AF65-F5344CB8AC3E}">
        <p14:creationId xmlns:p14="http://schemas.microsoft.com/office/powerpoint/2010/main" val="3190568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scontent-lga.xx.fbcdn.net/hphotos-xft1/v/t34.0-12/11127613_10206334105689390_232914396_n.jpg?oh=f191c474c5f587c0cb52cb021a02769f&amp;oe=552D9F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165" y="853762"/>
            <a:ext cx="10026182" cy="56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723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sz="4000" dirty="0" smtClean="0"/>
              <a:t>DESCRIPCIÓN DEL RETO</a:t>
            </a:r>
            <a:endParaRPr lang="es-MX" sz="4000" dirty="0"/>
          </a:p>
        </p:txBody>
      </p:sp>
      <p:sp>
        <p:nvSpPr>
          <p:cNvPr id="3" name="Content Placeholder 2"/>
          <p:cNvSpPr>
            <a:spLocks noGrp="1"/>
          </p:cNvSpPr>
          <p:nvPr>
            <p:ph idx="1"/>
          </p:nvPr>
        </p:nvSpPr>
        <p:spPr/>
        <p:txBody>
          <a:bodyPr>
            <a:normAutofit/>
          </a:bodyPr>
          <a:lstStyle/>
          <a:p>
            <a:pPr algn="just"/>
            <a:r>
              <a:rPr lang="es-MX" sz="2800" dirty="0" smtClean="0"/>
              <a:t>Diseñar y simular un dron para transportar objetos dentro de las instalaciones de una estación espacial.</a:t>
            </a:r>
            <a:endParaRPr lang="es-MX" sz="2800" dirty="0"/>
          </a:p>
        </p:txBody>
      </p:sp>
      <p:pic>
        <p:nvPicPr>
          <p:cNvPr id="8194" name="Picture 2" descr="http://www.maestrosdelweb.com/images/2014/07/14636089191_64c78f38f0_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9722" y="3125521"/>
            <a:ext cx="5040961" cy="3607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614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sz="4000" dirty="0" smtClean="0"/>
              <a:t>DESCRIPCIÓN DEL PROYECTO</a:t>
            </a:r>
            <a:endParaRPr lang="es-MX" sz="4000" dirty="0"/>
          </a:p>
        </p:txBody>
      </p:sp>
      <p:sp>
        <p:nvSpPr>
          <p:cNvPr id="3" name="Content Placeholder 2"/>
          <p:cNvSpPr>
            <a:spLocks noGrp="1"/>
          </p:cNvSpPr>
          <p:nvPr>
            <p:ph idx="1"/>
          </p:nvPr>
        </p:nvSpPr>
        <p:spPr>
          <a:xfrm>
            <a:off x="677335" y="2160589"/>
            <a:ext cx="5903770" cy="3880773"/>
          </a:xfrm>
        </p:spPr>
        <p:txBody>
          <a:bodyPr>
            <a:normAutofit fontScale="92500"/>
          </a:bodyPr>
          <a:lstStyle/>
          <a:p>
            <a:pPr algn="just"/>
            <a:r>
              <a:rPr lang="es-MX" sz="2800" dirty="0" smtClean="0"/>
              <a:t>El proyecto consiste en desarrollar un dron o vehículo aéreo no tripulado capaz de realizar rutinas de vuelo con un alcance de 500 metros en diferentes entornos, además cuenta con una cámara que permite visualizar el vuelo, mostrando video en la computadora.</a:t>
            </a:r>
          </a:p>
          <a:p>
            <a:pPr algn="just"/>
            <a:endParaRPr lang="es-MX" sz="2800" dirty="0"/>
          </a:p>
          <a:p>
            <a:pPr marL="0" indent="0" algn="just">
              <a:buNone/>
            </a:pPr>
            <a:endParaRPr lang="es-MX" sz="2800" dirty="0"/>
          </a:p>
        </p:txBody>
      </p:sp>
      <p:pic>
        <p:nvPicPr>
          <p:cNvPr id="2050" name="Picture 2" descr="http://www.imagestecnologs.260mb.net/images/2014_03_10/El-drone-de-Siemens-que-cuida-de-ti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6528" y="2279559"/>
            <a:ext cx="4037749" cy="3515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812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56187"/>
            <a:ext cx="8596668" cy="3880773"/>
          </a:xfrm>
        </p:spPr>
        <p:txBody>
          <a:bodyPr>
            <a:normAutofit/>
          </a:bodyPr>
          <a:lstStyle/>
          <a:p>
            <a:pPr algn="just"/>
            <a:r>
              <a:rPr lang="es-MX" sz="2800" dirty="0" smtClean="0"/>
              <a:t>Simulaciones en diferentes valores de fuerza gravitacionales.</a:t>
            </a:r>
          </a:p>
          <a:p>
            <a:pPr algn="just"/>
            <a:endParaRPr lang="es-MX" sz="2800" dirty="0"/>
          </a:p>
          <a:p>
            <a:pPr algn="just"/>
            <a:r>
              <a:rPr lang="es-MX" sz="2800" dirty="0" smtClean="0"/>
              <a:t>Interfaz para visualización de vuelo.</a:t>
            </a:r>
            <a:endParaRPr lang="es-MX" sz="2800" dirty="0"/>
          </a:p>
        </p:txBody>
      </p:sp>
      <p:pic>
        <p:nvPicPr>
          <p:cNvPr id="3074" name="Picture 2" descr="http://faiglelabs.com/wordpress/wp-content/uploads/2013/01/floid-web-interfa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020" y="3028990"/>
            <a:ext cx="6353295" cy="372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111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sz="4000" dirty="0" smtClean="0"/>
              <a:t>CARACTERISTICAS</a:t>
            </a:r>
            <a:endParaRPr lang="es-MX" sz="4000" dirty="0"/>
          </a:p>
        </p:txBody>
      </p:sp>
      <p:sp>
        <p:nvSpPr>
          <p:cNvPr id="3" name="Content Placeholder 2"/>
          <p:cNvSpPr>
            <a:spLocks noGrp="1"/>
          </p:cNvSpPr>
          <p:nvPr>
            <p:ph idx="1"/>
          </p:nvPr>
        </p:nvSpPr>
        <p:spPr/>
        <p:txBody>
          <a:bodyPr/>
          <a:lstStyle/>
          <a:p>
            <a:pPr algn="just"/>
            <a:r>
              <a:rPr lang="es-MX" sz="2800" dirty="0" smtClean="0"/>
              <a:t>Es un tricoptero, capaz de realizar trayectorias controladas de vuelo, mediante un control remoto de alto rango.</a:t>
            </a:r>
          </a:p>
          <a:p>
            <a:pPr algn="just"/>
            <a:r>
              <a:rPr lang="es-MX" sz="2800" dirty="0" smtClean="0"/>
              <a:t>Cuenta con un sistema de visión por computadora.</a:t>
            </a:r>
          </a:p>
          <a:p>
            <a:pPr algn="just"/>
            <a:r>
              <a:rPr lang="es-MX" sz="2800" dirty="0" smtClean="0"/>
              <a:t>Autocorrección de vuelo.</a:t>
            </a:r>
          </a:p>
          <a:p>
            <a:pPr marL="0" indent="0" algn="just">
              <a:buNone/>
            </a:pPr>
            <a:endParaRPr lang="es-MX" dirty="0"/>
          </a:p>
          <a:p>
            <a:pPr algn="just"/>
            <a:r>
              <a:rPr lang="es-MX" sz="2800" dirty="0" smtClean="0"/>
              <a:t>Mecanismo de carga y descarga.</a:t>
            </a:r>
          </a:p>
        </p:txBody>
      </p:sp>
    </p:spTree>
    <p:extLst>
      <p:ext uri="{BB962C8B-B14F-4D97-AF65-F5344CB8AC3E}">
        <p14:creationId xmlns:p14="http://schemas.microsoft.com/office/powerpoint/2010/main" val="1815328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PROBLEMATICA A RESOLVER:</a:t>
            </a:r>
            <a:endParaRPr lang="es-MX" dirty="0"/>
          </a:p>
        </p:txBody>
      </p:sp>
      <p:sp>
        <p:nvSpPr>
          <p:cNvPr id="3" name="Content Placeholder 2"/>
          <p:cNvSpPr>
            <a:spLocks noGrp="1"/>
          </p:cNvSpPr>
          <p:nvPr>
            <p:ph idx="1"/>
          </p:nvPr>
        </p:nvSpPr>
        <p:spPr>
          <a:xfrm>
            <a:off x="677334" y="1684071"/>
            <a:ext cx="7513629" cy="3880773"/>
          </a:xfrm>
        </p:spPr>
        <p:txBody>
          <a:bodyPr>
            <a:normAutofit fontScale="92500" lnSpcReduction="10000"/>
          </a:bodyPr>
          <a:lstStyle/>
          <a:p>
            <a:pPr marL="0" indent="0">
              <a:buNone/>
            </a:pPr>
            <a:r>
              <a:rPr lang="es-MX" sz="3000" u="sng" dirty="0" smtClean="0"/>
              <a:t>ESPACIO:</a:t>
            </a:r>
          </a:p>
          <a:p>
            <a:pPr marL="0" indent="0">
              <a:buNone/>
            </a:pPr>
            <a:endParaRPr lang="es-MX" dirty="0" smtClean="0"/>
          </a:p>
          <a:p>
            <a:pPr algn="just"/>
            <a:r>
              <a:rPr lang="es-MX" sz="2800" dirty="0" smtClean="0"/>
              <a:t>Transporte de herramientas y objetos diversos de un punto a otro.</a:t>
            </a:r>
          </a:p>
          <a:p>
            <a:pPr algn="just"/>
            <a:r>
              <a:rPr lang="es-MX" sz="2800" dirty="0" smtClean="0"/>
              <a:t>Exploración espacial.</a:t>
            </a:r>
          </a:p>
          <a:p>
            <a:pPr algn="just"/>
            <a:r>
              <a:rPr lang="es-MX" sz="2800" dirty="0" smtClean="0"/>
              <a:t>Poder acceder a lugares inalcanzables para los humanos.</a:t>
            </a:r>
          </a:p>
          <a:p>
            <a:pPr algn="just"/>
            <a:r>
              <a:rPr lang="es-MX" sz="2800" dirty="0" smtClean="0"/>
              <a:t>Asistencia para los astronautas en diversas actividades.</a:t>
            </a:r>
          </a:p>
          <a:p>
            <a:endParaRPr lang="es-MX" dirty="0" smtClean="0"/>
          </a:p>
          <a:p>
            <a:endParaRPr lang="es-MX" dirty="0"/>
          </a:p>
          <a:p>
            <a:endParaRPr lang="es-MX" dirty="0"/>
          </a:p>
        </p:txBody>
      </p:sp>
      <p:sp>
        <p:nvSpPr>
          <p:cNvPr id="4" name="AutoShape 2" descr="data:image/jpeg;base64,/9j/4AAQSkZJRgABAQAAAQABAAD/2wCEAAkGBxQSEhUUEhQWFhUXFhQVFxQVGBgVGBcYFBcWFhcUFBUcHCggGBolHBUUITEhJSkrLi4uFx8zODMsNygtLisBCgoKDg0OGxAQGy8kHyQsLCwvLDQ0LSwsLCwsLCwsLCwsLCwsLCwsLCwsLCwsLCwsLCwsLCwsLCwsLCwsLCwsLP/AABEIAKgBLAMBIgACEQEDEQH/xAAbAAACAwEBAQAAAAAAAAAAAAADBAABAgUGB//EADsQAAEDAgMFBgQGAQMFAQAAAAEAAhEDIRIxQQRRYXGBBRMikaHwMrHB0RRCUmLh8QYzcpIVU2OCsiP/xAAaAQADAQEBAQAAAAAAAAAAAAABAgMABAUG/8QALxEAAgIBAwQCAQEHBQAAAAAAAAECEQMSITEEE0FRFGHwIjJCcZGhwfEFUoHR4f/aAAwDAQACEQMRAD8A33/FTv8AigyFMQXg99+z6z4y9Bu/4qd/xQcTeCmJvBHv/YPir0G7/iq79Clu5VLVvkfYPir0G/EKDaEGWrJA4rfIfs3xI+hnv1O+SsN3n1Uhu8rfJfs3w4+hrvVO99ylcDd5VYG7z76IPqH7GXSpeBvvFMaTwj9TvfRUW/ud76KTzIqsFDuJSUgaZ/U5V3R/UUvdQ/bZ0ZVgrm4HfqKsF+/5fdNHMl4ElhbOlKkrnio/f6D7rYqu9j+VZdTEg+lkPSpKTFZ3sfytisqLqYE30kxlRL99zV99zR78AfGyB1JQO+U79Dvw9jfHyeg6tL9+PYU/EDj5FD5EPZvjZPQwoEt+IHHyKv8AEDj5LfIh7N8aYyolfxA4qd+h8iHsPxZjSuUp36vvkPkRD8WQ1iUxJXvlffLfIiH4shmQpISvfKd+l78Rl00hOVcpfGoXrzNDPS7iGJUlLd4oai2hm7qGZUlK96r7xbQzd1DMqSlsaneI9tm7qGZUlLCorxrdtm7qGJUlL41eNDQw9xB5UlAxqYltLDrQeVJQcSmJDSHUGlSUHEqxraQa0HlSUDGqL0dDB3EMSpKW7xB2pr3DwVCw78LXDqD900cTbqxJZkldX+fY/Kkrh0qu1NdDgyq2Y8Etf0abE8JTg25mJzQZLbOgExwcMwbZFVfSTq1uvr8sjHrsd6ZbP09v/DoSstqAzBBixg5HcUqzaAciDw18kDadjZUOIgh2j2ktd5jTgUiw71LYpLPtcKZ05UlcYNrs+F7ao3VBhd/zbY+SIO0o/wBRrqZ3m7f+Yt5wmfTS/dd/nrkVdXH95V/Hj+fH9TqypKVbWkSLjeFfeKXbZXvIZlSUr3ineLdth7qGpUlLY1Ma2hm7qGZUlL41MaHbZu6hiVJS+NXiW0MPcQAngqPJZL4ULgvQ0nmazWFXZYxT/JVBx3raAdw2XKErPX0lUevVbQjdxmi5ZLvcLVuqyVtCDrZA4+4+y2CstKskanpkg4oZTYRQFDa33KvCkcUOpMIrCxPHzsrDbTn1U2kVTNKSsl1vfzWce/0hLpHs3iVF6wXc1hzvZTKJmmE7wKYkLEMrqsCdRJSkFVoWWpWX3yVFCyMp0MMrOa4ObmCCMjccCuK3s2pTquqsqAue4l7X5EOIOmuafLXcVqm45E+Yn1XRByjGk9vRy5IwnJSa3XkBU2n/ALjDzAxjzF/RE2eo112Pnhin0zCLijUIVTZmOuWid4sehF/VCkbVJO+fz2v+gtSq1olzo4n+VmnXa4eFwPK6Bs9NrnPo46TcTXjvNpLgG4A0hrX4SJJfHMQvHF3dvBxFsgODmkGx3wbGQQQToumPQqUbs45/6lKM2tOx7Z1Bv5CWHe2M+LYgpWt2iabQagaRljYYBIzAabzwul9l22pVpwxwLgIxGA7/AHYJI+iF23SfUZSpimWsp0wPAQ+XFuoOHUAHPhK2Lp421lZs3VTpPCn/AC/sFb/k1GfzjmD910Nk7Rp1fge13Cb+RulmdmMdTa2oxpgZkeITpimQuZtX+LjOk/Cdzr+ThcKTxYG6tr+qLLN1MUnSf1wz0w93WgTuXnNhftVCz2d6ze0hzhyOZ6jqvQ03SJuOdj1UJ4dHlM6cfUa1w0/s1PBQnisucq7wJNBTuGoU81TX8VrqENA3cEzUH6Z5gBWGftHS4WAJ/N0Ej6LZI3lx5lWOWyODR+n1WaeHgtGdW/JUTF7eQRAadWE5qw+dfKfusl/7h74KCrvB57/NajWWD+7zsiCd4QZDs2jy+oCW2gAGwjrK2m9hr8jj3ewraDy5gfNc8OKIFnjCp2P4h/amNvsJanURMSm4JHRDcYDRoPP+1sNGgS7anLrC2XTqoyiXimFIB39RkpEZHoBCGHcUVjt9+qSh7BefWfupA1RM93yQnPIyj0K0XuGTpGsXAQhlWahOg8lkAH83vquiKOackWA0byr71o9/yg1HbrpZ710RjZyTl6OkDmc1QO8fVcp1SN/RYZ2gP/J/xKbtPwReVJ7nULhwHMLADSdBxOXOyR/H3tTe7ngHzct1q73NcG08MggS9tpGcAlDS0bWn/hnrdlArRUBHdnEKbX0KdTBSY51NgLXElxOAukFpIcNc+fV7BobU/A6nTbDnNqP2c4XSwOJx0n4vEMJsCIOkEJbZNraygafc3h4LS/GxzXm7YADmSHOFiQLQBNl/wAf3LXu2fEys44RM4WNNMUg4OmXQ0ZHVoJJkr0lPE90zyXjyrZoTZsNJj30RBawloJGbqbnU3lsyRdovKK7YyRhbUJBtgcS4et/VBgN7stJsS0k/uuXE7y4DzTgd+4rgnLe0eljgqpnLpdm1GPaGiGy3EGVHgREO8JM5yZB3Lrv2cG8uHAOePk5DFQcfmtiPchJOcpPcfHCME0jYcBr6yeqzi3X98VmRqI5hU4jd5f0korqCYoz+bUVp3x9UmQDkR1/pZ7o7p6raUDWxp7xwKqW7gly12g9VBi3eoW0h1M6LuyGkyKlSM8Mtjl8OXVAf2YWknvPDoMNweYNwn217WOap1afubKKnILUWc6psL8PxSb30G6RN/NYo7M8jxFrTuBJ9YT1R+g5XKFUqEap1OQrSF6lFzQIYXf7cNuJyKw9pzwOOWRbrrdyZcSbkwPfFLveN8lPHU+EJJpcsXrVKjSGhhPHE0AKOBnxNPOQfqiPq+/qtCs21p5kp6l/tFU4+wL6Hu6GGgZzuyKZfXOh80sHTp6poxl5D3Fyg9MA5ImA7vRDpAzuTDWHQ+qnOJ0Qyka3iOSLBVS4ZlqzTbPxfZc0kzrhOyVDy99Fpp3fOFpzGjIKsbf0uU79FdnyYczn6K8BbmQOq2KYcbSD1PohuGE+InqJ8kYgk9jTo3z1QXCTkQtOB0NlA8DMT1CvHY5Zbg3vAtdAdUaeHKUapVJyt6oZpHQG/D5K8YnNKQrUInMn3zWMYTFTYng/C7yQKmzkG4PL+FVbkXsVZViT2ydlPJGJpAPIE9Mx5Lrnsdp/LHUjzUpZYxdDKDlwcCm939ppoJF3DzC7mzdlUgIgHP3fJcv/AKZVrE95ho07jCyKlRwB/M8CGjle6RZIy+guMo/bOdt20AAtxS+xa0AlxLTINhYSBdN0qjnNktjhOIxxi08l1Nl2OjSBazw79XTvccz1ToePyiUssq4SGjjd22ee6xwKs3yDjxErsvedGtnjHzWHOGoZPACOaHc+g6ThDav3CByOeXVHpvN7TGdl1adMCQ0YRM+EBvpC3hJuA719dEXlXoCg/ZxjBOUHctttqurUM8NJIHzWfHwcNxiFu4HQc01Buj0VzP5/kmq2xMeDiZwN8xuQj2ZStaIEQCRHQWW1RNTCmuL+E5xGXW+iM2q0bx5JYxFyOisER7/tJRrLrbTTBgX8/sgPeDYZHMxEcL26qV6BNgRHEx6pM08ObgN8HF8lWEE/IkpP0GNKmM3k8gffkhvFPQu6wgmpuk8xH1UxFdMY15Zzyd+EabA3rbiCIDeuSAHozNpG4LSi+TRl4Nt2Zmr+kfyqcGj4Xei2Kk5xG7JaNBpz9FJy9sso+kBz1kq8EZyEZhIPhFt6usMWaTUkVUTbarQM5KJRqzw6JbAwamVMY4KUkmXjJoZqCdfSPVANQDUjqFo1pGnzVsFMiSb8J+SnxyVvVw6BtrRqVqpVDrDE4nSJJWqrGZgeqC2lRzdUMmLDjxVIRT3onknKO1jreynWkhs6XJ5EQmaOwhlnEOO7CLciSibO2m04mOc60Ekk+u5NBzToBO+TwzCWWSRLZmKWzMGTRO+G/dELoyHyQ8W/TdBmOixEjwugwNN5ylTpvkNrwZfUdu8gNeICy4cD76LTQbgOlwziYRPxAAvn5ZJv4Av2BLhbz3rPemd+9aFYHQcVQO8z6HksCyC+fLNF7gTbCAd4WfCNPPNDdVzAbyMZLbh2DsosmM+QtdEfTbYE/SeaTAsdDOnrmqk5SOZzQp+zWvQw+mMtQLGR8hqgUNnLCRMjTf1RfFa4PI/RZdlBA5H+lt+DbGoAFr+929CdV/mZjgtOaRERxEfVV3kjO3BEwtVqx7+iSO0mbTuvbd5p+oB/UKmtE5+QhUTRNoRp7U6QIH2TAe79Pz+yYdSbqCOIP3RW0hog5IKiwJpAe4BWeQHIfVbnl1Wm0WxfXQIBOft9WGmI3cuS5Ur1PdU8oBPEAnrK523dlNJ//KG72mY6WKtjyJbMnODe5xieKrGj7XsD6cF8AEwDIM62Rm9kPIBBYQdxn6K+uPsjpfoRxItID8xRNq7OfTEuiN4KFT2cnIFGU4tcgUWnwM980azwVPqnQRzRKWzAC5AKDXpHQkjyULVl96DBx1N+FkQOaM/VcuTMLUFHRYVMZqubNrpzZKzPzR74JKlQJzCKaTRnHRTmk1RWE3F2O1KlM2aL8EE7EcxHIpWrEWMdVgPccyUqxtcMfvxlyv7DxY4iLE7gsO7LqASWOA34Z+SQqzwW6G01GfC8jhMg8xkqqDS2ZNyUt2i6ldw8IJjdl6IY2ioBZ7gNwcVvb+0HVYxhsjIgEZ6ZoFWnDA/Ewg6B3iHNuasuN0QklY/2b2m/GA9wIvd0COMwu+CTAEb/AHdeOZ4rQuhse1uoyBBBvB+inkxXvE0J1yeja8kAGQJv91utUDvC0TGh+65Le2xqwzvEH5oVbtuwDGQdZj5DNQWGbfBR5YpcncpUWjOxO4QJ3SEF+zOyxA6ZXQez3F4BLXMG7Lyi/VNVhhORnqfeam7TodbqwXdvygeh6wjN2V5Gd/K+6FmpVsLXU/GuwwRbU9bytu+AqvIOpQAgGz75wAdCBGaWaHzBHWb33DyRXbVIiCfPVCYSIORNs/nxTJMRtDFGm4aa+i25xGcc8uXNbo4ovJHvQqjSnSPklvcethcTM+Y320WywAf0fRbDD+ndvGXzWtoqgiDA1tb5rWChZ9IR1netsYNB0/haptlup6WvdFFPdF/cotmSF3U7+zwlYewj+EapRIAuRlbX1CC7PN//AKkALIxxTXrP/wBNoadHPtHTOEalXcxobUcC86jwZ6ncurs+xNG46WmL2V7RVa0DFAvABEl0fpaJKprT2SJ6Gt2xY4osMRsbyPVBFauIktYPP1n6p+i3EDia5o0mJPSbdVb9nAORdzv0gCPNLqS2DpYjX21hsamX6YMnXQwkNo2hp+BuHjl6Cy9C1gA+FlzAmEpXFGDja2RM4QBkd4Txkl4BKLfk8+/aXfqJ4E2RqO3HUwk6xFyMtJ3aSrotBzV5RRFN3sdQbQ0i3i6KqlQusB5oYcALKGvGZUK9F9XsA+lF1ulU95IVasDvS2eUp9La3E1VwdIuBEyQhOYwjOTxSTb5mFotA4oqFeQ6vaGMDgoa0Z25odKrNpKOdgtId01RtL9oOnV+yLuYHZPHI2V1nMhuAGQ0YjJu7gsVYaePEITHibqyV7kW0nVFl3BYITRrU8MBpB3koJMoq/RpV4lYxs1KZIiRf2DaMs1dOqyfHPNsf/KTAmwRW0EdK8k3N8IZFRrXSBibudaecLqdnbfTJgsaxxsCIA84suKGwqcEs8SkgxyOJ7LjIJGnsq3bQRqTwj6ea8VfiiUNpcw+EkcNPJcz6b7LrP8AR691Qa5HgdDrZCr05cMJO/ImBod3mldhrPqtmI4zM748k72b3Zlod4hmDM+okhRa0/8ABVPUBfsr2gm59PPdqtYngi0Z+LMcrLrETncb931QQ69/MhJrbG0JCtPaXOPh0uDvFpEaLeAgy4k5mAZmeViFh20iYbv3bv5RGsLoMxuiwM6rGN0hzGR3fJV3wJiJ1kkm6ztWzucMOLPMkac1BsxbpPGYAELbGtmS5p/UDPHTmtNpg28Q6D1uoxkbydAcuQW2VgM7cgSPQWWf0ZP2YfUIaQNDln8/ealOq2LtCHtWcNIJifLPRBAOsTqiopoDbsNRc2DDRPDgrJkiwtqM+XJDptj3A8llzr2kzYxb6rVua9g9jfPgPqtZWniAb/RApNOogDcAM1uq4/l/pajWB2nZDUgy4ciAgv7LpFpBxB36i7Efsq7Q7RbS+K5P5czzOi5XanaralIBpIJPwxpxOvRVhGbqicpRRz68BxAOIAkSNeKA511kLDjddqRyuQ1SrXAJTwcNAuNKPRrkWSZMV7oaGSuR78Ni+ys08NoVUas6oj3Rl5qDvgttVgH0CLwl6gAR6232iZSLqt8laEJPlEZziuGFBVvquCG16mEuVYx9k3N8IC+pOajCVt1KyosVklRFyd7lgIoqILWncoAUaFcmHZVAKYbWSZCsOQcbCsjQ82oqJS7Xzr9FonikcSimbcFba7gC0GAcxv5oeJSeqDSaCm09jbK7m/CSORITuzds1Wfmmc5ueU5rnKAKbgnyiqm1wep7N7UdV8MHeTMjhkLFP1GznJyy0nfdeV7J7QNBxOEOkQZseh3Lqs/yIF2IsLeRB+gXJkwyT/StjohljX6nudjuBud1HpOi3I49PvKXZtHeAOYTByOQ8kNzsMk3G71XPTLWh6I0McyZ3Fbqutkb6D5pOkS6INtxEZ780+yicMSPW6VqhluJVC10HXhn1VVKYPDnnxIVbXs7icrHj/aDUY7PWdTY9U6Ed+jQdMXMDMmRbW8Zqd2Dr5LPwktM3+eUeuSunSP6ifM9EwANQuMXi+XLcVh0uHidA6n1i6NjygSTOWn3RKgDgBeRbj5LWahdobE4ojePkiYdc+mc5IRpNBymBEQb8SqLgIkGL3yRoFmqjWuEuAMGbgH1Oq1DajcLhLcoy9QqaW3z3m1/NMbG8GxkZxMSg9grc5e29hMLT3Ih1tTHK5IXmtpoOaYcCCND9CvoOz08IPxcgAOklA2vZcYONkt878D9lTH1Di6e4k8Kktj59Kkru7f2A+ZpAlpvFpbzSG2dkVaQlzbWkggxO+Ml2xyxl5OWWOS8CgqnepUeTmVTmrTGyqUiTb4M6KLbqaoMTEzOJMUqpCWLDK2x29ZpPYMZSi7Q+3a2nNqDUeDogghEa9COOMeB59ROapg3E5XCG4OGSeFF2eF0ciqa8FNqXgnTfIgSVAF0+5do1x6FCdQIPiaRzBCKmhXBihYVbQnWbE5wlrXEbwCR6LBo23fWENSGUGCwKskdZcp2WSBkqBdfZuymVKQeC5rri8EEzE3+iQr7FUZdzSBMTokjki3Q0oSSsFiKgcosuVNKJ62j1P8Ai72924YpdM4DkBvGplNbdWAEyG6SSPmvG0qhHAjUJittTn/EZhcsumud2dMeo/RVHrqFUQXC+4xYzoCnPxPh+GPecrwtGu5vwkjl9k0ztaqNQeDgFOfSPwPHqUetfWzHrlmgwAZINjlnPLguRsO3sf4cnHRxseAPsroMeZgu+s7xdQeNxdFlkUtw4GNxicIGoHTiiPoNO7zI+iDQrhklxBFyTuhap9qU3X7xo4G3zhK4y8DKUfJz2VxMRFsvpwR3VM9w3RHlCiio0SUmYbiOkQf5kDVKVKhcQ2C7ib9SM1FFosMvAzSoBlvFz+yOzFiAHUnQ8/sqUSNjJDYJcCHEt5GZ81mm5zZEXyBF/NUolGYMZ5W/Vp5JirQD2gGD+3MeSiizDE8p/kuytpPbgbhkEmMiZGnD6rjh1lFF6eB3jTZ5+ZVN0W0pqlsVRwlrHEb4geZUUWzZHCNo2KGt0H2fsGs/8uEb3ED0Eldil/ibMPiqOn9oAHK8lRRcUuqyPjY649NjXO5wO0NhdTqd2PFJ8O8zw3rvUWmjRBdSGMEDCy5PF0DcOKpRVyZm4xT8kseJJyaOjse0DCHYXSbw5sRwhMUqp1F9w05mM+CpRcrp2dKtG5dq3w2E666joid6SxwBLXRE53ixuFFEiY541u3VWuJD3Ak+K8iRa4yXc7O29tcEPwtfpGTt9jrwUUXp5ccZRvyedim1KiVdiZkWN0kgR1tyXG2/YsFwQWO+Ej5HiqUXPik7L5EqGOye1RTaWPBLZkECY1II3TddKvs7draMD7SDijIx8JE2N9VFFTPjUV3I8k8M3KWh8HN7Q7AcycBxQCeJjcBkuISoom6bLKSdmz44xexUqEq1F1HNRoPVhyiixjbUZu11Bk93nPzVKJJUPEn/AFiqJ8XoPsn+zaFGpTDnOIdeQHNHpFlFEk8S02tgRyPVvu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4104" name="Picture 8" descr="http://i2.wp.com/codigo.lisabn.com/wp-content/uploads/sites/17/2014/06/DroneSaturn0.jpg?resize=640%2C3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0963" y="2459864"/>
            <a:ext cx="3898006" cy="3400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816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8213" y="808307"/>
            <a:ext cx="4919731" cy="5038701"/>
          </a:xfrm>
        </p:spPr>
        <p:txBody>
          <a:bodyPr>
            <a:normAutofit/>
          </a:bodyPr>
          <a:lstStyle/>
          <a:p>
            <a:r>
              <a:rPr lang="es-MX" sz="2800" u="sng" dirty="0" smtClean="0"/>
              <a:t>TIERRA:</a:t>
            </a:r>
          </a:p>
          <a:p>
            <a:pPr marL="0" indent="0">
              <a:buNone/>
            </a:pPr>
            <a:endParaRPr lang="es-MX" sz="2800" dirty="0" smtClean="0"/>
          </a:p>
          <a:p>
            <a:pPr algn="just"/>
            <a:r>
              <a:rPr lang="es-MX" sz="2800" dirty="0" smtClean="0"/>
              <a:t>Transporte y entrega de objetos.</a:t>
            </a:r>
          </a:p>
          <a:p>
            <a:pPr algn="just"/>
            <a:r>
              <a:rPr lang="es-MX" sz="2800" dirty="0" smtClean="0"/>
              <a:t>Monitoreo de diversos entornos (Cartografía, agricultura, vigilancia, </a:t>
            </a:r>
            <a:r>
              <a:rPr lang="es-MX" sz="2800" dirty="0" err="1" smtClean="0"/>
              <a:t>etc</a:t>
            </a:r>
            <a:r>
              <a:rPr lang="es-MX" sz="2800" dirty="0" smtClean="0"/>
              <a:t>).</a:t>
            </a:r>
          </a:p>
          <a:p>
            <a:pPr algn="just"/>
            <a:r>
              <a:rPr lang="es-MX" sz="2800" dirty="0" smtClean="0"/>
              <a:t>Operaciones civiles</a:t>
            </a:r>
            <a:r>
              <a:rPr lang="es-MX" sz="2800" dirty="0" smtClean="0"/>
              <a:t>( Fenómenos naturales).</a:t>
            </a:r>
          </a:p>
          <a:p>
            <a:endParaRPr lang="es-MX" dirty="0" smtClean="0"/>
          </a:p>
        </p:txBody>
      </p:sp>
      <p:pic>
        <p:nvPicPr>
          <p:cNvPr id="5122" name="Picture 2" descr="https://encrypted-tbn2.gstatic.com/images?q=tbn:ANd9GcTwbJylxe2xrbAP1t1Scur-KN4mE6VDe264nL7CCgqOW2rIsUIp1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001" y="962852"/>
            <a:ext cx="4432690" cy="4356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703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IMPACTO</a:t>
            </a:r>
            <a:endParaRPr lang="es-MX" dirty="0"/>
          </a:p>
        </p:txBody>
      </p:sp>
      <p:sp>
        <p:nvSpPr>
          <p:cNvPr id="3" name="Content Placeholder 2"/>
          <p:cNvSpPr>
            <a:spLocks noGrp="1"/>
          </p:cNvSpPr>
          <p:nvPr>
            <p:ph idx="1"/>
          </p:nvPr>
        </p:nvSpPr>
        <p:spPr>
          <a:xfrm>
            <a:off x="677334" y="1490887"/>
            <a:ext cx="8596668" cy="3880773"/>
          </a:xfrm>
        </p:spPr>
        <p:txBody>
          <a:bodyPr>
            <a:normAutofit fontScale="92500"/>
          </a:bodyPr>
          <a:lstStyle/>
          <a:p>
            <a:pPr algn="just"/>
            <a:r>
              <a:rPr lang="es-MX" sz="2800" dirty="0" smtClean="0"/>
              <a:t>En cuanto a lo espacial, se beneficiaria principalmente a los astronautas, pero en si seria un impacto global, debido a que los descubrimientos y avances científicos repercuten a la población mundial para mejora de esta misma.</a:t>
            </a:r>
          </a:p>
          <a:p>
            <a:pPr algn="just"/>
            <a:endParaRPr lang="es-MX" sz="2800" dirty="0"/>
          </a:p>
          <a:p>
            <a:pPr algn="just"/>
            <a:r>
              <a:rPr lang="es-MX" sz="2800" dirty="0" smtClean="0"/>
              <a:t>Actualmente los drones están teniendo alto impacto en la sociedad en la ayuda de diversas tareas.</a:t>
            </a:r>
          </a:p>
          <a:p>
            <a:pPr marL="0" indent="0">
              <a:buNone/>
            </a:pPr>
            <a:endParaRPr lang="es-MX" dirty="0" smtClean="0"/>
          </a:p>
        </p:txBody>
      </p:sp>
    </p:spTree>
    <p:extLst>
      <p:ext uri="{BB962C8B-B14F-4D97-AF65-F5344CB8AC3E}">
        <p14:creationId xmlns:p14="http://schemas.microsoft.com/office/powerpoint/2010/main" val="4210304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¿Es sustentable el proyecto?</a:t>
            </a:r>
            <a:endParaRPr lang="es-MX" dirty="0"/>
          </a:p>
        </p:txBody>
      </p:sp>
      <p:sp>
        <p:nvSpPr>
          <p:cNvPr id="3" name="Content Placeholder 2"/>
          <p:cNvSpPr>
            <a:spLocks noGrp="1"/>
          </p:cNvSpPr>
          <p:nvPr>
            <p:ph idx="1"/>
          </p:nvPr>
        </p:nvSpPr>
        <p:spPr>
          <a:xfrm>
            <a:off x="3773510" y="1619676"/>
            <a:ext cx="5785040" cy="3880773"/>
          </a:xfrm>
        </p:spPr>
        <p:txBody>
          <a:bodyPr>
            <a:normAutofit lnSpcReduction="10000"/>
          </a:bodyPr>
          <a:lstStyle/>
          <a:p>
            <a:pPr algn="just"/>
            <a:r>
              <a:rPr lang="es-MX" sz="2800" dirty="0" smtClean="0"/>
              <a:t>El proyecto es viable y altamente desarrollable, solo es necesario una mayor inversión para la obtención de materiales de mayor calidad, así mismo mas tiempo para el desarrollo optimo de software y hardware para el funcionamiento optimo del dron.</a:t>
            </a:r>
            <a:endParaRPr lang="es-MX" sz="2800" dirty="0"/>
          </a:p>
        </p:txBody>
      </p:sp>
      <p:pic>
        <p:nvPicPr>
          <p:cNvPr id="7170" name="Picture 2" descr="http://www.theclinic.cl/wp-content/uploads/2013/12/facebook-like-1024x87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516" y="1619676"/>
            <a:ext cx="3426994" cy="2935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315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1385</TotalTime>
  <Words>302</Words>
  <Application>Microsoft Office PowerPoint</Application>
  <PresentationFormat>Panorámica</PresentationFormat>
  <Paragraphs>34</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Trebuchet MS</vt:lpstr>
      <vt:lpstr>Wingdings 3</vt:lpstr>
      <vt:lpstr>Facet</vt:lpstr>
      <vt:lpstr>Project: DRAGONFLY DRONE</vt:lpstr>
      <vt:lpstr>DESCRIPCIÓN DEL RETO</vt:lpstr>
      <vt:lpstr>DESCRIPCIÓN DEL PROYECTO</vt:lpstr>
      <vt:lpstr>Presentación de PowerPoint</vt:lpstr>
      <vt:lpstr>CARACTERISTICAS</vt:lpstr>
      <vt:lpstr>PROBLEMATICA A RESOLVER:</vt:lpstr>
      <vt:lpstr>Presentación de PowerPoint</vt:lpstr>
      <vt:lpstr>IMPACTO</vt:lpstr>
      <vt:lpstr>¿Es sustentable el proyecto?</vt:lpstr>
      <vt:lpstr>Presentación de PowerPoint</vt:lpstr>
      <vt:lpstr>Presentación de PowerPoint</vt:lpstr>
      <vt:lpstr>Presentación de PowerPoint</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DRAGONFLY DRONE</dc:title>
  <dc:creator>BRAYAN CARRETO</dc:creator>
  <cp:lastModifiedBy>AE</cp:lastModifiedBy>
  <cp:revision>3</cp:revision>
  <dcterms:created xsi:type="dcterms:W3CDTF">2015-04-12T20:13:35Z</dcterms:created>
  <dcterms:modified xsi:type="dcterms:W3CDTF">2015-04-13T22:19:50Z</dcterms:modified>
</cp:coreProperties>
</file>