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464" r:id="rId7"/>
    <p:sldId id="2451" r:id="rId8"/>
    <p:sldId id="2475" r:id="rId9"/>
    <p:sldId id="2477" r:id="rId10"/>
    <p:sldId id="2479" r:id="rId11"/>
    <p:sldId id="2457" r:id="rId12"/>
    <p:sldId id="2471" r:id="rId13"/>
    <p:sldId id="2473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1023B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62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Electric Water Heater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13178"/>
            <a:ext cx="5167313" cy="13342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MEMEBERS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Abdulrahman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Yousef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Abdulrahman Ahmed Elfaramawi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Graduation project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C9C203-D30A-46C8-A39E-922DCF55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81" y="1975691"/>
            <a:ext cx="8437401" cy="467517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00DCB8-325F-CD1A-9790-EAC6BD51B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817" y="432494"/>
            <a:ext cx="3313793" cy="1097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B9E35B-8814-2887-1CDC-6AD597D4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983" y="441516"/>
            <a:ext cx="3250850" cy="10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352901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4764" y="2697480"/>
            <a:ext cx="731520" cy="731520"/>
          </a:xfrm>
        </p:spPr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7328" y="2704066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5712" y="2809743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Abdulrahman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Yousef</a:t>
            </a:r>
          </a:p>
          <a:p>
            <a:pPr>
              <a:lnSpc>
                <a:spcPct val="1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Abdulrahman Ahmed Elfaramawi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01090430445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16526" y="3880516"/>
            <a:ext cx="3387280" cy="8306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Body.anane2010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E3BAC60-4C81-E967-FA6B-251DECB5588B}"/>
              </a:ext>
            </a:extLst>
          </p:cNvPr>
          <p:cNvSpPr txBox="1">
            <a:spLocks/>
          </p:cNvSpPr>
          <p:nvPr/>
        </p:nvSpPr>
        <p:spPr>
          <a:xfrm>
            <a:off x="4526340" y="5050276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01002510469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497C80E-A2DB-8AF2-B854-FBFDDAC6A995}"/>
              </a:ext>
            </a:extLst>
          </p:cNvPr>
          <p:cNvSpPr txBox="1">
            <a:spLocks/>
          </p:cNvSpPr>
          <p:nvPr/>
        </p:nvSpPr>
        <p:spPr>
          <a:xfrm>
            <a:off x="8042986" y="5091214"/>
            <a:ext cx="3657600" cy="107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Abdulrahman.elfaramawi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nout of ATmega32 microcontroller | Download Scientific Diagram">
            <a:extLst>
              <a:ext uri="{FF2B5EF4-FFF2-40B4-BE49-F238E27FC236}">
                <a16:creationId xmlns:a16="http://schemas.microsoft.com/office/drawing/2014/main" id="{E7FB3AF7-56DB-1BD4-7D63-F04121E5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83713"/>
            <a:ext cx="5587006" cy="3968868"/>
          </a:xfrm>
          <a:prstGeom prst="rect">
            <a:avLst/>
          </a:prstGeom>
          <a:solidFill>
            <a:srgbClr val="FFFFFF"/>
          </a:solidFill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6" y="795676"/>
            <a:ext cx="5903169" cy="952521"/>
          </a:xfrm>
        </p:spPr>
        <p:txBody>
          <a:bodyPr anchor="t">
            <a:normAutofit/>
          </a:bodyPr>
          <a:lstStyle/>
          <a:p>
            <a:r>
              <a:rPr lang="en-US" b="1" dirty="0"/>
              <a:t>Our micro-controller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4CA5BE-E4D8-93B8-B44C-9251DFAF4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2083713"/>
            <a:ext cx="6428348" cy="370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F8608A-2725-9A07-6BCA-9A8D91059032}"/>
              </a:ext>
            </a:extLst>
          </p:cNvPr>
          <p:cNvSpPr txBox="1"/>
          <p:nvPr/>
        </p:nvSpPr>
        <p:spPr>
          <a:xfrm>
            <a:off x="5837220" y="1315821"/>
            <a:ext cx="5587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supposed to build 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8CBA7-AC73-F928-4F51-5218FD24DD9B}"/>
              </a:ext>
            </a:extLst>
          </p:cNvPr>
          <p:cNvSpPr txBox="1"/>
          <p:nvPr/>
        </p:nvSpPr>
        <p:spPr>
          <a:xfrm>
            <a:off x="1838131" y="1481155"/>
            <a:ext cx="2192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 32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62" y="0"/>
            <a:ext cx="12192000" cy="6858000"/>
          </a:xfrm>
        </p:spPr>
      </p:pic>
      <p:pic>
        <p:nvPicPr>
          <p:cNvPr id="13" name="Picture 12" descr="Several layers of machine components">
            <a:extLst>
              <a:ext uri="{FF2B5EF4-FFF2-40B4-BE49-F238E27FC236}">
                <a16:creationId xmlns:a16="http://schemas.microsoft.com/office/drawing/2014/main" id="{C351C347-9BCD-461E-F1C4-EA52A1F3C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02" y="704830"/>
            <a:ext cx="7988094" cy="5587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1E478-4723-AB52-A950-297BCEECA9E0}"/>
              </a:ext>
            </a:extLst>
          </p:cNvPr>
          <p:cNvSpPr txBox="1"/>
          <p:nvPr/>
        </p:nvSpPr>
        <p:spPr>
          <a:xfrm>
            <a:off x="-1364599" y="2900562"/>
            <a:ext cx="6172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LAYERED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BD9886-F1F5-E425-E1EA-40EF532EAE3D}"/>
              </a:ext>
            </a:extLst>
          </p:cNvPr>
          <p:cNvCxnSpPr/>
          <p:nvPr/>
        </p:nvCxnSpPr>
        <p:spPr>
          <a:xfrm>
            <a:off x="508521" y="3918857"/>
            <a:ext cx="2640564" cy="0"/>
          </a:xfrm>
          <a:prstGeom prst="straightConnector1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62" y="0"/>
            <a:ext cx="12192000" cy="685800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F74FE9C-7B63-91C0-4A5A-3252D9A0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333763"/>
            <a:ext cx="9905998" cy="1156840"/>
          </a:xfrm>
        </p:spPr>
        <p:txBody>
          <a:bodyPr/>
          <a:lstStyle/>
          <a:p>
            <a:r>
              <a:rPr lang="en-US" sz="2800" b="1" dirty="0">
                <a:highlight>
                  <a:srgbClr val="89898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Microcontroller abstraction layer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7AEBF1-5F92-F721-337F-3E5F55CF2BAD}"/>
              </a:ext>
            </a:extLst>
          </p:cNvPr>
          <p:cNvSpPr txBox="1">
            <a:spLocks/>
          </p:cNvSpPr>
          <p:nvPr/>
        </p:nvSpPr>
        <p:spPr>
          <a:xfrm>
            <a:off x="889486" y="1611894"/>
            <a:ext cx="10828704" cy="4884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DIO:						• Timer: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ADC:</a:t>
            </a:r>
          </a:p>
          <a:p>
            <a:endParaRPr lang="en-US" b="1" dirty="0"/>
          </a:p>
          <a:p>
            <a:r>
              <a:rPr lang="en-US" b="1" dirty="0"/>
              <a:t>EEPROM:					• GINT:</a:t>
            </a:r>
          </a:p>
          <a:p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					• EINT:</a:t>
            </a:r>
          </a:p>
          <a:p>
            <a:r>
              <a:rPr lang="en-US" b="1" dirty="0"/>
              <a:t> GINT:</a:t>
            </a:r>
          </a:p>
          <a:p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63A100-8742-58B6-0852-91E3248D6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6" y="2037957"/>
            <a:ext cx="4899296" cy="1167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2112DE-061B-F402-F5EC-BEA648477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8" y="3505750"/>
            <a:ext cx="4374259" cy="5258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3BEC1F-C3AA-F10A-C51A-2C5C05F7E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8" y="4546110"/>
            <a:ext cx="4976291" cy="586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3D14A4-3333-0D59-167E-749F5C3396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74" y="2065950"/>
            <a:ext cx="3618319" cy="23646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C5E6C2-D28A-A9AF-BE84-0A7B8A757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2" y="5611092"/>
            <a:ext cx="4214225" cy="7239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D6754D-8685-9219-54E9-325EB315D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83" y="5010707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62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CB3FE-8D49-A8B9-30FA-DF58408993E0}"/>
              </a:ext>
            </a:extLst>
          </p:cNvPr>
          <p:cNvSpPr txBox="1">
            <a:spLocks/>
          </p:cNvSpPr>
          <p:nvPr/>
        </p:nvSpPr>
        <p:spPr>
          <a:xfrm>
            <a:off x="1141413" y="531846"/>
            <a:ext cx="9905998" cy="1098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highlight>
                  <a:srgbClr val="89898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 abstraction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39A8-2DC8-12FB-198A-B78C3327C80B}"/>
              </a:ext>
            </a:extLst>
          </p:cNvPr>
          <p:cNvSpPr txBox="1">
            <a:spLocks/>
          </p:cNvSpPr>
          <p:nvPr/>
        </p:nvSpPr>
        <p:spPr>
          <a:xfrm>
            <a:off x="929889" y="1714533"/>
            <a:ext cx="10890503" cy="44530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Button:				                       	LM35:</a:t>
            </a:r>
          </a:p>
          <a:p>
            <a:endParaRPr lang="en-US" b="1" dirty="0"/>
          </a:p>
          <a:p>
            <a:r>
              <a:rPr lang="en-US" b="1" dirty="0"/>
              <a:t>LED:						Ceramic Heater: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SSD:						Peltier: </a:t>
            </a:r>
          </a:p>
          <a:p>
            <a:endParaRPr lang="en-US" b="1" dirty="0"/>
          </a:p>
          <a:p>
            <a:r>
              <a:rPr lang="en-US" b="1" dirty="0"/>
              <a:t>Relay: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A3DB6-0310-CDE0-7744-2BDF331DE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162404"/>
            <a:ext cx="5193705" cy="57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272DC-A43D-299A-31F3-987B90CF4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059306"/>
            <a:ext cx="4316995" cy="1053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DCF32-1A26-6ADE-A4B5-26BA70066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472880"/>
            <a:ext cx="4873268" cy="479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8860-EF8A-91BE-EA94-94E3E1E51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5520739"/>
            <a:ext cx="3709494" cy="613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8381D-4FEF-6258-0580-50147705C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2111846"/>
            <a:ext cx="4691696" cy="671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C698D-A1C8-F85E-D30C-02F0A66C53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396" y="3193509"/>
            <a:ext cx="4686301" cy="595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863CE-AC1C-82A8-286A-3DF5EB344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396" y="4497851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62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2CF0D-5357-9692-4FD3-1B092BFE3040}"/>
              </a:ext>
            </a:extLst>
          </p:cNvPr>
          <p:cNvSpPr txBox="1">
            <a:spLocks/>
          </p:cNvSpPr>
          <p:nvPr/>
        </p:nvSpPr>
        <p:spPr>
          <a:xfrm>
            <a:off x="1791477" y="307910"/>
            <a:ext cx="9255933" cy="1789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highlight>
                  <a:srgbClr val="89898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13DE-C8A7-E64C-81B9-DFF35B04E2BC}"/>
              </a:ext>
            </a:extLst>
          </p:cNvPr>
          <p:cNvSpPr txBox="1">
            <a:spLocks/>
          </p:cNvSpPr>
          <p:nvPr/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B753D-B76E-B751-0AA1-CC11CFDBD9BF}"/>
              </a:ext>
            </a:extLst>
          </p:cNvPr>
          <p:cNvSpPr txBox="1">
            <a:spLocks/>
          </p:cNvSpPr>
          <p:nvPr/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AC7C1-A9FD-12F9-E0A4-B70F344C9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1EFDE-7B82-CA0E-1F33-346DBE04D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293" y="2752532"/>
            <a:ext cx="5366528" cy="170348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</a:t>
            </a:r>
            <a:br>
              <a:rPr lang="en-US" dirty="0"/>
            </a:br>
            <a:r>
              <a:rPr lang="en-US" dirty="0"/>
              <a:t>using proteus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349B3C-FC46-C3A8-FAE0-E30F7388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92" y="673324"/>
            <a:ext cx="10307216" cy="57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147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Electric Water Heater</vt:lpstr>
      <vt:lpstr>Our micro-controller</vt:lpstr>
      <vt:lpstr>PowerPoint Presentation</vt:lpstr>
      <vt:lpstr>BUILDING THE  PROJECT</vt:lpstr>
      <vt:lpstr>Microcontroller abstraction layer</vt:lpstr>
      <vt:lpstr>PowerPoint Presentation</vt:lpstr>
      <vt:lpstr>PowerPoint Presentation</vt:lpstr>
      <vt:lpstr>Simulation using proteus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dc:creator>abdulrahman elfaramawi</dc:creator>
  <cp:lastModifiedBy>abdulrahman elfaramawi</cp:lastModifiedBy>
  <cp:revision>1</cp:revision>
  <dcterms:created xsi:type="dcterms:W3CDTF">2023-11-10T14:21:53Z</dcterms:created>
  <dcterms:modified xsi:type="dcterms:W3CDTF">2023-11-10T18:39:57Z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