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</p:sldIdLst>
  <p:sldSz cx="7772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0" d="100"/>
          <a:sy n="100" d="100"/>
        </p:scale>
        <p:origin x="2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496484"/>
            <a:ext cx="6606540" cy="318346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02717"/>
            <a:ext cx="5829300" cy="220768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86834"/>
            <a:ext cx="1675924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86834"/>
            <a:ext cx="493061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279653"/>
            <a:ext cx="6703695" cy="380364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119286"/>
            <a:ext cx="6703695" cy="200024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6836"/>
            <a:ext cx="670369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241551"/>
            <a:ext cx="3288089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340100"/>
            <a:ext cx="328808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41551"/>
            <a:ext cx="3304282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340100"/>
            <a:ext cx="33042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09600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16569"/>
            <a:ext cx="3934778" cy="649816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43200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09600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16569"/>
            <a:ext cx="3934778" cy="649816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43200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86836"/>
            <a:ext cx="670369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434167"/>
            <a:ext cx="670369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475136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E754-5122-204E-A4B6-A882469398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475136"/>
            <a:ext cx="262318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475136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B38C-A5D8-8A43-AEBA-0A39FDD39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B513B-E122-BE4C-B749-E222D8636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D0BBAAA-E1E0-2D4D-B1B9-5F4636EA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8242" y="-2286000"/>
            <a:ext cx="12528884" cy="1371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354F59-A5A8-3640-9A38-12B48E2E4D26}"/>
              </a:ext>
            </a:extLst>
          </p:cNvPr>
          <p:cNvSpPr txBox="1"/>
          <p:nvPr/>
        </p:nvSpPr>
        <p:spPr>
          <a:xfrm>
            <a:off x="-1861458" y="5660573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Central and Southwestern African countries have the highest rates, particularly Benin and the Dem. Republic of the Congo.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2628901-33C3-5744-A771-7375F4B57252}"/>
              </a:ext>
            </a:extLst>
          </p:cNvPr>
          <p:cNvSpPr/>
          <p:nvPr/>
        </p:nvSpPr>
        <p:spPr>
          <a:xfrm>
            <a:off x="1621973" y="4484915"/>
            <a:ext cx="478970" cy="1175658"/>
          </a:xfrm>
          <a:custGeom>
            <a:avLst/>
            <a:gdLst>
              <a:gd name="connsiteX0" fmla="*/ 0 w 239485"/>
              <a:gd name="connsiteY0" fmla="*/ 587829 h 587829"/>
              <a:gd name="connsiteX1" fmla="*/ 108857 w 239485"/>
              <a:gd name="connsiteY1" fmla="*/ 304800 h 587829"/>
              <a:gd name="connsiteX2" fmla="*/ 239485 w 239485"/>
              <a:gd name="connsiteY2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" h="587829">
                <a:moveTo>
                  <a:pt x="0" y="587829"/>
                </a:moveTo>
                <a:cubicBezTo>
                  <a:pt x="34471" y="495300"/>
                  <a:pt x="68943" y="402771"/>
                  <a:pt x="108857" y="304800"/>
                </a:cubicBezTo>
                <a:cubicBezTo>
                  <a:pt x="148771" y="206829"/>
                  <a:pt x="194128" y="103414"/>
                  <a:pt x="239485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804B58D-2123-994B-B1C2-000C243ECBF1}"/>
              </a:ext>
            </a:extLst>
          </p:cNvPr>
          <p:cNvSpPr/>
          <p:nvPr/>
        </p:nvSpPr>
        <p:spPr>
          <a:xfrm>
            <a:off x="2035628" y="5788155"/>
            <a:ext cx="1262744" cy="155446"/>
          </a:xfrm>
          <a:custGeom>
            <a:avLst/>
            <a:gdLst>
              <a:gd name="connsiteX0" fmla="*/ 0 w 631372"/>
              <a:gd name="connsiteY0" fmla="*/ 34180 h 77723"/>
              <a:gd name="connsiteX1" fmla="*/ 337457 w 631372"/>
              <a:gd name="connsiteY1" fmla="*/ 1523 h 77723"/>
              <a:gd name="connsiteX2" fmla="*/ 631372 w 631372"/>
              <a:gd name="connsiteY2" fmla="*/ 77723 h 7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372" h="77723">
                <a:moveTo>
                  <a:pt x="0" y="34180"/>
                </a:moveTo>
                <a:cubicBezTo>
                  <a:pt x="116114" y="14223"/>
                  <a:pt x="232228" y="-5734"/>
                  <a:pt x="337457" y="1523"/>
                </a:cubicBezTo>
                <a:cubicBezTo>
                  <a:pt x="442686" y="8780"/>
                  <a:pt x="537029" y="43251"/>
                  <a:pt x="631372" y="7772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24003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9270844-5F49-A44D-B186-C3DF1434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2" y="923334"/>
            <a:ext cx="6305837" cy="685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80E39C-FA68-A34F-92F7-B7B66567FE12}"/>
              </a:ext>
            </a:extLst>
          </p:cNvPr>
          <p:cNvSpPr txBox="1"/>
          <p:nvPr/>
        </p:nvSpPr>
        <p:spPr>
          <a:xfrm>
            <a:off x="634252" y="0"/>
            <a:ext cx="650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Percent of Women with Unmet Contraceptive 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E0AB6-54F0-4D48-9351-63D30CBDBBAE}"/>
              </a:ext>
            </a:extLst>
          </p:cNvPr>
          <p:cNvSpPr txBox="1"/>
          <p:nvPr/>
        </p:nvSpPr>
        <p:spPr>
          <a:xfrm>
            <a:off x="634252" y="400110"/>
            <a:ext cx="650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Unmet contraceptive needs can have a lasting impact on education, employment, and economic wellbeing.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730D2-68AC-9C41-93DF-73FA8AE16191}"/>
              </a:ext>
            </a:extLst>
          </p:cNvPr>
          <p:cNvSpPr txBox="1"/>
          <p:nvPr/>
        </p:nvSpPr>
        <p:spPr>
          <a:xfrm>
            <a:off x="634249" y="7782733"/>
            <a:ext cx="6503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Visualization by Alex Elfering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Source: Source: Guttmacher Institute, Operation Fistula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more information, please visit 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www.guttmacher.org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45FBF-2909-CC4C-8E60-D2ED8C524494}"/>
              </a:ext>
            </a:extLst>
          </p:cNvPr>
          <p:cNvSpPr txBox="1"/>
          <p:nvPr/>
        </p:nvSpPr>
        <p:spPr>
          <a:xfrm>
            <a:off x="634252" y="5062973"/>
            <a:ext cx="2452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Central and Southwestern African countries have the highest rates, particularly Benin and the Dem. Republic of the Congo.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9FE6170-0FFA-6E48-B84D-E56895EA6404}"/>
              </a:ext>
            </a:extLst>
          </p:cNvPr>
          <p:cNvSpPr/>
          <p:nvPr/>
        </p:nvSpPr>
        <p:spPr>
          <a:xfrm>
            <a:off x="2705847" y="4191000"/>
            <a:ext cx="25400" cy="914400"/>
          </a:xfrm>
          <a:custGeom>
            <a:avLst/>
            <a:gdLst>
              <a:gd name="connsiteX0" fmla="*/ 0 w 25400"/>
              <a:gd name="connsiteY0" fmla="*/ 914400 h 914400"/>
              <a:gd name="connsiteX1" fmla="*/ 25400 w 25400"/>
              <a:gd name="connsiteY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" h="914400">
                <a:moveTo>
                  <a:pt x="0" y="914400"/>
                </a:moveTo>
                <a:lnTo>
                  <a:pt x="2540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8C06F18-D823-F741-B693-F0E671822C46}"/>
              </a:ext>
            </a:extLst>
          </p:cNvPr>
          <p:cNvSpPr/>
          <p:nvPr/>
        </p:nvSpPr>
        <p:spPr>
          <a:xfrm>
            <a:off x="2782047" y="5064224"/>
            <a:ext cx="660400" cy="66576"/>
          </a:xfrm>
          <a:custGeom>
            <a:avLst/>
            <a:gdLst>
              <a:gd name="connsiteX0" fmla="*/ 0 w 660400"/>
              <a:gd name="connsiteY0" fmla="*/ 66576 h 66576"/>
              <a:gd name="connsiteX1" fmla="*/ 355600 w 660400"/>
              <a:gd name="connsiteY1" fmla="*/ 3076 h 66576"/>
              <a:gd name="connsiteX2" fmla="*/ 660400 w 660400"/>
              <a:gd name="connsiteY2" fmla="*/ 15776 h 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66576">
                <a:moveTo>
                  <a:pt x="0" y="66576"/>
                </a:moveTo>
                <a:cubicBezTo>
                  <a:pt x="122766" y="39059"/>
                  <a:pt x="245533" y="11543"/>
                  <a:pt x="355600" y="3076"/>
                </a:cubicBezTo>
                <a:cubicBezTo>
                  <a:pt x="465667" y="-5391"/>
                  <a:pt x="563033" y="5192"/>
                  <a:pt x="660400" y="1577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93</Words>
  <Application>Microsoft Macintosh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2</cp:revision>
  <dcterms:created xsi:type="dcterms:W3CDTF">2020-08-24T13:50:42Z</dcterms:created>
  <dcterms:modified xsi:type="dcterms:W3CDTF">2020-08-25T17:36:57Z</dcterms:modified>
</cp:coreProperties>
</file>