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>
        <p:scale>
          <a:sx n="114" d="100"/>
          <a:sy n="114" d="100"/>
        </p:scale>
        <p:origin x="4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1E3B-BF87-754D-9A61-298583DF8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ADC15-B634-3940-A700-1519BD440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617F4-ECD4-6246-93AD-D4C388DE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332C-0478-7B41-B6F9-7999A26CD8F1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30CCC-0CE8-7D40-9130-8228D705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49424-3D55-124D-9D0D-AB9FF1C8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737A-5513-6349-A8CD-545ACD03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5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1330-032C-D543-AE47-396C097D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91770-8C16-084E-8868-EC5D39B40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8DA5E-30CB-BE4B-9A35-C5C72ECC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332C-0478-7B41-B6F9-7999A26CD8F1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B8BB9-BD78-CA40-B344-FE4EA5F0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EC70A-9FCD-9743-969B-2476DD1F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737A-5513-6349-A8CD-545ACD03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5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3D9614-E940-8044-9C9F-251AB83D5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A24CD-0AE9-6A4E-AB1F-E8AA37425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B9715-5A9F-C146-9433-218D8A9C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332C-0478-7B41-B6F9-7999A26CD8F1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2AA35-F4F4-244A-A39B-79C02997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54CE5-1FAD-5B44-A4BE-CC27BF0E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737A-5513-6349-A8CD-545ACD03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81DC-F3E3-384A-862C-430AA4D9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4BC3-1220-6747-83D5-1D7B477F0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C5073-4681-1D40-9586-15A2B7FA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332C-0478-7B41-B6F9-7999A26CD8F1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8C461-7AAE-E946-BCE7-927F81E6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0FE4A-97C2-C84E-9035-71915683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737A-5513-6349-A8CD-545ACD03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B4DA-DD9C-564A-A358-E4FC5B2F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2C9FC-4029-F84E-9D3C-40515BC7E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2808A-982B-FA4E-9F49-A798811C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332C-0478-7B41-B6F9-7999A26CD8F1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992A5-78EF-1B4A-9A52-33F4747E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62F39-569B-7B41-AE69-CFB80C4F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737A-5513-6349-A8CD-545ACD03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5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11F8-7DFC-6543-8A2B-9C08197C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04091-4A99-064B-AA5D-3BF0B33F5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8B82E-09B6-0849-890A-3D0FFF75F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38F40-2181-9D45-8FF2-C34DCA7F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332C-0478-7B41-B6F9-7999A26CD8F1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FE974-846F-A244-A3BA-6A61231E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5BF9F-BF4F-C94A-BD2E-08FAE269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737A-5513-6349-A8CD-545ACD03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1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7FFC-0DBF-BF4E-BD73-29FEA7109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F8660-F77F-4042-82FD-6C1D7FF77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5924-E5B6-5245-B9EC-09C054C0D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31101-153B-BB4B-ABEE-5326F3685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BA856F-A79D-424A-8718-FC69F95C2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9A7E5-42DA-FD45-8DC1-788B4B9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332C-0478-7B41-B6F9-7999A26CD8F1}" type="datetimeFigureOut">
              <a:rPr lang="en-US" smtClean="0"/>
              <a:t>3/1/20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C2E555-F27A-944C-9299-E8573203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2EAF57-D65C-8A41-8BF5-5DE9006F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737A-5513-6349-A8CD-545ACD03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8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96168-4162-2C46-B508-3A518F7C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F1FAF-97AE-9D43-89D3-8F839AF9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332C-0478-7B41-B6F9-7999A26CD8F1}" type="datetimeFigureOut">
              <a:rPr lang="en-US" smtClean="0"/>
              <a:t>3/1/20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1D0B8-CD6D-FC4E-B790-5D8F17A3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3A4C7-BA74-494F-9792-812FA760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737A-5513-6349-A8CD-545ACD03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2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BD169-22AE-B547-ACB9-2EBD5B2D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332C-0478-7B41-B6F9-7999A26CD8F1}" type="datetimeFigureOut">
              <a:rPr lang="en-US" smtClean="0"/>
              <a:t>3/1/20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9997F-6FD8-DD4C-8E6F-87A461A8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4271A-2114-8D4A-A4CB-389EE5FE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737A-5513-6349-A8CD-545ACD03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8F0C-7E2A-2449-BF59-7AB7A24B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9AB5-6574-9F41-B0EA-5D526E5A0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500CB-F8EE-4D4A-8DD2-C3A04A728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BED80-C231-F04B-B236-BC7CCE0E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332C-0478-7B41-B6F9-7999A26CD8F1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A6E0D-ED50-9440-82B2-ADFD0B51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5381D-DF10-A34D-AE4E-A9093AB1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737A-5513-6349-A8CD-545ACD03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F5C2-9CC5-7945-997A-E83C4D97B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0709E-CC57-1F48-9952-8866C41C9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780AC-477B-CF45-AE16-03AE96D3B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2210F-0755-FF45-B4DA-A9436E63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332C-0478-7B41-B6F9-7999A26CD8F1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012AA-BC7E-9648-A44D-6DFB97DB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9FB70-70F7-9547-9759-70248C42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737A-5513-6349-A8CD-545ACD03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6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69344-334A-FB42-AC12-2081A325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8C0D8-F0C4-B14E-8B8D-8D7611984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929E0-DCD9-4B4B-A3B6-6CDC961BC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A332C-0478-7B41-B6F9-7999A26CD8F1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9C663-8EE6-1542-A8B0-E7E862E7F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22A6C-0F23-8B46-8491-2F903F292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A737A-5513-6349-A8CD-545ACD03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6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F1A8-312E-9541-AFBA-9E33FFB5D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D300C-8C8E-BD46-BF30-102054D2E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3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2472-7DBC-ED4F-B8FA-00F83098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06625-B3D9-8743-9E01-D19F67B6F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2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46C603-590D-F64E-AA92-17ADB65E0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45" y="0"/>
            <a:ext cx="1098890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2002D4-1345-6E4B-BBC5-26592D1A98A6}"/>
              </a:ext>
            </a:extLst>
          </p:cNvPr>
          <p:cNvSpPr txBox="1"/>
          <p:nvPr/>
        </p:nvSpPr>
        <p:spPr>
          <a:xfrm>
            <a:off x="5819077" y="1286041"/>
            <a:ext cx="1687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What the CDC recommends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D8FD5B3-3E66-9D4E-BC83-C0273AA7DB8E}"/>
              </a:ext>
            </a:extLst>
          </p:cNvPr>
          <p:cNvSpPr/>
          <p:nvPr/>
        </p:nvSpPr>
        <p:spPr>
          <a:xfrm>
            <a:off x="5495576" y="1578429"/>
            <a:ext cx="371824" cy="435428"/>
          </a:xfrm>
          <a:custGeom>
            <a:avLst/>
            <a:gdLst>
              <a:gd name="connsiteX0" fmla="*/ 371824 w 371824"/>
              <a:gd name="connsiteY0" fmla="*/ 0 h 435428"/>
              <a:gd name="connsiteX1" fmla="*/ 56138 w 371824"/>
              <a:gd name="connsiteY1" fmla="*/ 119742 h 435428"/>
              <a:gd name="connsiteX2" fmla="*/ 1710 w 371824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824" h="435428">
                <a:moveTo>
                  <a:pt x="371824" y="0"/>
                </a:moveTo>
                <a:cubicBezTo>
                  <a:pt x="244824" y="23585"/>
                  <a:pt x="117824" y="47171"/>
                  <a:pt x="56138" y="119742"/>
                </a:cubicBezTo>
                <a:cubicBezTo>
                  <a:pt x="-5548" y="192313"/>
                  <a:pt x="-1919" y="313870"/>
                  <a:pt x="1710" y="435428"/>
                </a:cubicBezTo>
              </a:path>
            </a:pathLst>
          </a:cu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26BFC-99EC-E942-9C42-C5BE3D7B4131}"/>
              </a:ext>
            </a:extLst>
          </p:cNvPr>
          <p:cNvSpPr txBox="1"/>
          <p:nvPr/>
        </p:nvSpPr>
        <p:spPr>
          <a:xfrm>
            <a:off x="3047999" y="4019749"/>
            <a:ext cx="2275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What students get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26E99A2-A6FA-1941-BFBC-358EF6D70F02}"/>
              </a:ext>
            </a:extLst>
          </p:cNvPr>
          <p:cNvSpPr/>
          <p:nvPr/>
        </p:nvSpPr>
        <p:spPr>
          <a:xfrm>
            <a:off x="5323114" y="3842657"/>
            <a:ext cx="195943" cy="326572"/>
          </a:xfrm>
          <a:custGeom>
            <a:avLst/>
            <a:gdLst>
              <a:gd name="connsiteX0" fmla="*/ 0 w 195943"/>
              <a:gd name="connsiteY0" fmla="*/ 326572 h 326572"/>
              <a:gd name="connsiteX1" fmla="*/ 163286 w 195943"/>
              <a:gd name="connsiteY1" fmla="*/ 239486 h 326572"/>
              <a:gd name="connsiteX2" fmla="*/ 195943 w 195943"/>
              <a:gd name="connsiteY2" fmla="*/ 0 h 32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943" h="326572">
                <a:moveTo>
                  <a:pt x="0" y="326572"/>
                </a:moveTo>
                <a:cubicBezTo>
                  <a:pt x="65314" y="310243"/>
                  <a:pt x="130629" y="293915"/>
                  <a:pt x="163286" y="239486"/>
                </a:cubicBezTo>
                <a:cubicBezTo>
                  <a:pt x="195943" y="185057"/>
                  <a:pt x="195943" y="92528"/>
                  <a:pt x="195943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C0454-CBDB-8B49-890C-0A1B4EFE9DCD}"/>
              </a:ext>
            </a:extLst>
          </p:cNvPr>
          <p:cNvSpPr txBox="1"/>
          <p:nvPr/>
        </p:nvSpPr>
        <p:spPr>
          <a:xfrm>
            <a:off x="9676427" y="1182860"/>
            <a:ext cx="1687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discrepancy is largest among 10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graders.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88C6E78F-0B88-DF4F-BD77-28C70750BF3D}"/>
              </a:ext>
            </a:extLst>
          </p:cNvPr>
          <p:cNvSpPr/>
          <p:nvPr/>
        </p:nvSpPr>
        <p:spPr>
          <a:xfrm>
            <a:off x="9433932" y="1594624"/>
            <a:ext cx="267629" cy="1159727"/>
          </a:xfrm>
          <a:custGeom>
            <a:avLst/>
            <a:gdLst>
              <a:gd name="connsiteX0" fmla="*/ 267629 w 267629"/>
              <a:gd name="connsiteY0" fmla="*/ 0 h 1159727"/>
              <a:gd name="connsiteX1" fmla="*/ 44605 w 267629"/>
              <a:gd name="connsiteY1" fmla="*/ 323386 h 1159727"/>
              <a:gd name="connsiteX2" fmla="*/ 0 w 267629"/>
              <a:gd name="connsiteY2" fmla="*/ 1159727 h 1159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629" h="1159727">
                <a:moveTo>
                  <a:pt x="267629" y="0"/>
                </a:moveTo>
                <a:cubicBezTo>
                  <a:pt x="178419" y="65049"/>
                  <a:pt x="89210" y="130098"/>
                  <a:pt x="44605" y="323386"/>
                </a:cubicBezTo>
                <a:cubicBezTo>
                  <a:pt x="0" y="516674"/>
                  <a:pt x="0" y="838200"/>
                  <a:pt x="0" y="1159727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6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AE93B0-884F-5A4D-963C-70F3BD9DE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45" y="0"/>
            <a:ext cx="1098890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D9D1AD-F7BB-104A-8E7B-9018C7C9FC32}"/>
              </a:ext>
            </a:extLst>
          </p:cNvPr>
          <p:cNvSpPr txBox="1"/>
          <p:nvPr/>
        </p:nvSpPr>
        <p:spPr>
          <a:xfrm>
            <a:off x="5819077" y="1286041"/>
            <a:ext cx="1687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What the CDC recommends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A4F6ACD-2442-354E-9748-B598B80484E1}"/>
              </a:ext>
            </a:extLst>
          </p:cNvPr>
          <p:cNvSpPr/>
          <p:nvPr/>
        </p:nvSpPr>
        <p:spPr>
          <a:xfrm>
            <a:off x="5495576" y="1578429"/>
            <a:ext cx="371824" cy="435428"/>
          </a:xfrm>
          <a:custGeom>
            <a:avLst/>
            <a:gdLst>
              <a:gd name="connsiteX0" fmla="*/ 371824 w 371824"/>
              <a:gd name="connsiteY0" fmla="*/ 0 h 435428"/>
              <a:gd name="connsiteX1" fmla="*/ 56138 w 371824"/>
              <a:gd name="connsiteY1" fmla="*/ 119742 h 435428"/>
              <a:gd name="connsiteX2" fmla="*/ 1710 w 371824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824" h="435428">
                <a:moveTo>
                  <a:pt x="371824" y="0"/>
                </a:moveTo>
                <a:cubicBezTo>
                  <a:pt x="244824" y="23585"/>
                  <a:pt x="117824" y="47171"/>
                  <a:pt x="56138" y="119742"/>
                </a:cubicBezTo>
                <a:cubicBezTo>
                  <a:pt x="-5548" y="192313"/>
                  <a:pt x="-1919" y="313870"/>
                  <a:pt x="1710" y="435428"/>
                </a:cubicBezTo>
              </a:path>
            </a:pathLst>
          </a:cu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9F2FEB-B366-7F44-83B7-767339E4147B}"/>
              </a:ext>
            </a:extLst>
          </p:cNvPr>
          <p:cNvSpPr txBox="1"/>
          <p:nvPr/>
        </p:nvSpPr>
        <p:spPr>
          <a:xfrm>
            <a:off x="3047999" y="4019749"/>
            <a:ext cx="2275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What students get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0DDF68F-9878-7047-8284-E6BFF9440EB6}"/>
              </a:ext>
            </a:extLst>
          </p:cNvPr>
          <p:cNvSpPr/>
          <p:nvPr/>
        </p:nvSpPr>
        <p:spPr>
          <a:xfrm>
            <a:off x="5323114" y="3842657"/>
            <a:ext cx="195943" cy="326572"/>
          </a:xfrm>
          <a:custGeom>
            <a:avLst/>
            <a:gdLst>
              <a:gd name="connsiteX0" fmla="*/ 0 w 195943"/>
              <a:gd name="connsiteY0" fmla="*/ 326572 h 326572"/>
              <a:gd name="connsiteX1" fmla="*/ 163286 w 195943"/>
              <a:gd name="connsiteY1" fmla="*/ 239486 h 326572"/>
              <a:gd name="connsiteX2" fmla="*/ 195943 w 195943"/>
              <a:gd name="connsiteY2" fmla="*/ 0 h 32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943" h="326572">
                <a:moveTo>
                  <a:pt x="0" y="326572"/>
                </a:moveTo>
                <a:cubicBezTo>
                  <a:pt x="65314" y="310243"/>
                  <a:pt x="130629" y="293915"/>
                  <a:pt x="163286" y="239486"/>
                </a:cubicBezTo>
                <a:cubicBezTo>
                  <a:pt x="195943" y="185057"/>
                  <a:pt x="195943" y="92528"/>
                  <a:pt x="195943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6280C9-B9A0-FB49-AFDA-F878E2E5A5F2}"/>
              </a:ext>
            </a:extLst>
          </p:cNvPr>
          <p:cNvSpPr txBox="1"/>
          <p:nvPr/>
        </p:nvSpPr>
        <p:spPr>
          <a:xfrm>
            <a:off x="9676427" y="1182860"/>
            <a:ext cx="1687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discrepancy is largest among 10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graders.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0831303-A591-D249-935A-28EEF0C2EB40}"/>
              </a:ext>
            </a:extLst>
          </p:cNvPr>
          <p:cNvSpPr/>
          <p:nvPr/>
        </p:nvSpPr>
        <p:spPr>
          <a:xfrm>
            <a:off x="9433932" y="1594624"/>
            <a:ext cx="267629" cy="1159727"/>
          </a:xfrm>
          <a:custGeom>
            <a:avLst/>
            <a:gdLst>
              <a:gd name="connsiteX0" fmla="*/ 267629 w 267629"/>
              <a:gd name="connsiteY0" fmla="*/ 0 h 1159727"/>
              <a:gd name="connsiteX1" fmla="*/ 44605 w 267629"/>
              <a:gd name="connsiteY1" fmla="*/ 323386 h 1159727"/>
              <a:gd name="connsiteX2" fmla="*/ 0 w 267629"/>
              <a:gd name="connsiteY2" fmla="*/ 1159727 h 1159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629" h="1159727">
                <a:moveTo>
                  <a:pt x="267629" y="0"/>
                </a:moveTo>
                <a:cubicBezTo>
                  <a:pt x="178419" y="65049"/>
                  <a:pt x="89210" y="130098"/>
                  <a:pt x="44605" y="323386"/>
                </a:cubicBezTo>
                <a:cubicBezTo>
                  <a:pt x="0" y="516674"/>
                  <a:pt x="0" y="838200"/>
                  <a:pt x="0" y="1159727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8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30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Elfering</dc:creator>
  <cp:lastModifiedBy>Alexander Elfering</cp:lastModifiedBy>
  <cp:revision>3</cp:revision>
  <dcterms:created xsi:type="dcterms:W3CDTF">2020-03-01T23:38:35Z</dcterms:created>
  <dcterms:modified xsi:type="dcterms:W3CDTF">2020-03-02T13:41:14Z</dcterms:modified>
</cp:coreProperties>
</file>