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1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E754-5122-204E-A4B6-A88246939875}" type="datetimeFigureOut">
              <a:rPr lang="en-US" smtClean="0"/>
              <a:t>8/24/20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CCC79-466E-CA46-9AE0-BD789DF9E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784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E754-5122-204E-A4B6-A88246939875}" type="datetimeFigureOut">
              <a:rPr lang="en-US" smtClean="0"/>
              <a:t>8/24/20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CCC79-466E-CA46-9AE0-BD789DF9E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73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E754-5122-204E-A4B6-A88246939875}" type="datetimeFigureOut">
              <a:rPr lang="en-US" smtClean="0"/>
              <a:t>8/24/20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CCC79-466E-CA46-9AE0-BD789DF9E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1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E754-5122-204E-A4B6-A88246939875}" type="datetimeFigureOut">
              <a:rPr lang="en-US" smtClean="0"/>
              <a:t>8/24/20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CCC79-466E-CA46-9AE0-BD789DF9E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96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E754-5122-204E-A4B6-A88246939875}" type="datetimeFigureOut">
              <a:rPr lang="en-US" smtClean="0"/>
              <a:t>8/24/20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CCC79-466E-CA46-9AE0-BD789DF9E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42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E754-5122-204E-A4B6-A88246939875}" type="datetimeFigureOut">
              <a:rPr lang="en-US" smtClean="0"/>
              <a:t>8/24/20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CCC79-466E-CA46-9AE0-BD789DF9E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1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E754-5122-204E-A4B6-A88246939875}" type="datetimeFigureOut">
              <a:rPr lang="en-US" smtClean="0"/>
              <a:t>8/24/20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CCC79-466E-CA46-9AE0-BD789DF9E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673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E754-5122-204E-A4B6-A88246939875}" type="datetimeFigureOut">
              <a:rPr lang="en-US" smtClean="0"/>
              <a:t>8/24/20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CCC79-466E-CA46-9AE0-BD789DF9E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93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E754-5122-204E-A4B6-A88246939875}" type="datetimeFigureOut">
              <a:rPr lang="en-US" smtClean="0"/>
              <a:t>8/24/20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CCC79-466E-CA46-9AE0-BD789DF9E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20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E754-5122-204E-A4B6-A88246939875}" type="datetimeFigureOut">
              <a:rPr lang="en-US" smtClean="0"/>
              <a:t>8/24/20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CCC79-466E-CA46-9AE0-BD789DF9E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5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E754-5122-204E-A4B6-A88246939875}" type="datetimeFigureOut">
              <a:rPr lang="en-US" smtClean="0"/>
              <a:t>8/24/20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CCC79-466E-CA46-9AE0-BD789DF9E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64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2E754-5122-204E-A4B6-A88246939875}" type="datetimeFigureOut">
              <a:rPr lang="en-US" smtClean="0"/>
              <a:t>8/24/20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CCC79-466E-CA46-9AE0-BD789DF9E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8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B38C-A5D8-8A43-AEBA-0A39FDD393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CB513B-E122-BE4C-B749-E222D8636C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14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9D0BBAAA-E1E0-2D4D-B1B9-5F4636EAD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779" y="0"/>
            <a:ext cx="6264442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354F59-A5A8-3640-9A38-12B48E2E4D26}"/>
              </a:ext>
            </a:extLst>
          </p:cNvPr>
          <p:cNvSpPr txBox="1"/>
          <p:nvPr/>
        </p:nvSpPr>
        <p:spPr>
          <a:xfrm>
            <a:off x="1698171" y="3973286"/>
            <a:ext cx="1981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Central and Southwestern African countries have the highest rates, particularly Benin and the Dem. Republic of the Congo.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22628901-33C3-5744-A771-7375F4B57252}"/>
              </a:ext>
            </a:extLst>
          </p:cNvPr>
          <p:cNvSpPr/>
          <p:nvPr/>
        </p:nvSpPr>
        <p:spPr>
          <a:xfrm>
            <a:off x="3439886" y="3385457"/>
            <a:ext cx="239485" cy="587829"/>
          </a:xfrm>
          <a:custGeom>
            <a:avLst/>
            <a:gdLst>
              <a:gd name="connsiteX0" fmla="*/ 0 w 239485"/>
              <a:gd name="connsiteY0" fmla="*/ 587829 h 587829"/>
              <a:gd name="connsiteX1" fmla="*/ 108857 w 239485"/>
              <a:gd name="connsiteY1" fmla="*/ 304800 h 587829"/>
              <a:gd name="connsiteX2" fmla="*/ 239485 w 239485"/>
              <a:gd name="connsiteY2" fmla="*/ 0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9485" h="587829">
                <a:moveTo>
                  <a:pt x="0" y="587829"/>
                </a:moveTo>
                <a:cubicBezTo>
                  <a:pt x="34471" y="495300"/>
                  <a:pt x="68943" y="402771"/>
                  <a:pt x="108857" y="304800"/>
                </a:cubicBezTo>
                <a:cubicBezTo>
                  <a:pt x="148771" y="206829"/>
                  <a:pt x="194128" y="103414"/>
                  <a:pt x="239485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804B58D-2123-994B-B1C2-000C243ECBF1}"/>
              </a:ext>
            </a:extLst>
          </p:cNvPr>
          <p:cNvSpPr/>
          <p:nvPr/>
        </p:nvSpPr>
        <p:spPr>
          <a:xfrm>
            <a:off x="3646714" y="4037077"/>
            <a:ext cx="631372" cy="77723"/>
          </a:xfrm>
          <a:custGeom>
            <a:avLst/>
            <a:gdLst>
              <a:gd name="connsiteX0" fmla="*/ 0 w 631372"/>
              <a:gd name="connsiteY0" fmla="*/ 34180 h 77723"/>
              <a:gd name="connsiteX1" fmla="*/ 337457 w 631372"/>
              <a:gd name="connsiteY1" fmla="*/ 1523 h 77723"/>
              <a:gd name="connsiteX2" fmla="*/ 631372 w 631372"/>
              <a:gd name="connsiteY2" fmla="*/ 77723 h 77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1372" h="77723">
                <a:moveTo>
                  <a:pt x="0" y="34180"/>
                </a:moveTo>
                <a:cubicBezTo>
                  <a:pt x="116114" y="14223"/>
                  <a:pt x="232228" y="-5734"/>
                  <a:pt x="337457" y="1523"/>
                </a:cubicBezTo>
                <a:cubicBezTo>
                  <a:pt x="442686" y="8780"/>
                  <a:pt x="537029" y="43251"/>
                  <a:pt x="631372" y="77723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39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21</Words>
  <Application>Microsoft Macintosh PowerPoint</Application>
  <PresentationFormat>Letter Paper (8.5x11 in)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Elfering</dc:creator>
  <cp:lastModifiedBy>Alexander Elfering</cp:lastModifiedBy>
  <cp:revision>1</cp:revision>
  <dcterms:created xsi:type="dcterms:W3CDTF">2020-08-24T13:50:42Z</dcterms:created>
  <dcterms:modified xsi:type="dcterms:W3CDTF">2020-08-24T13:57:31Z</dcterms:modified>
</cp:coreProperties>
</file>