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B2FE-C08D-8A44-B4B3-47364C972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769FC-1347-C648-BA5B-D3D6E5826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FB86-966E-E449-B050-F9CD20E4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E389-3C09-1744-B154-3B594C3D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107E-B889-634F-A109-95C1462F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B30-CCAA-404F-9AA2-CD7BE500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2314D-3AFD-9442-B9A1-B56FFCE6B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0D49-414B-E047-A1DA-D8DA471E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5C950-F1A8-5A4A-82B7-F598ED7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D589-5AAF-3D42-9CCF-A727A9CE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366C4-4B7A-BE43-8649-8B6ADA439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C16F-8128-3049-A873-36BCA2974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700C-12B9-EC4F-8F6D-98EC0778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664F0-4761-8642-A25B-67AE47E5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B40C-4CA1-7A44-BEAE-80ED503D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72C9-12D4-F741-B8C3-4B2B8993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E4D7-1CFB-604D-8243-23A47DDD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13C13-E710-5541-92A1-EE48C690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04CF-046B-CC47-AE0E-6E4000FE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6032-8C17-194C-8C37-DF5EA635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D1C8-764B-E84E-9D78-1146370B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6D4A-5EED-374C-8B5E-9EE799A6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66C-2090-814D-BD06-51771323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97F13-B88B-4E49-968E-C9C28C54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FB6D-2049-694F-8BAD-70303637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0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A69-7C8D-394F-BFA0-ED09F465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2EB6-C6DA-8247-9663-1696EF954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EAEFA-2F6A-A342-9CEF-C5130DD2A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E1F8E-8D69-F24A-8E53-1D6175EA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1640A-1FEB-644F-8FE1-F57211D1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6F88-E781-1144-B694-F88D3C4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C290-F647-4B4F-8883-6B2DA843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602D4-BB06-9C4C-9CB6-57B39123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AB380-E407-3F43-9309-39912F24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929C2-85FA-284A-A46E-292B183E5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CCA19-679E-5549-AF85-37BF8D4FB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05422-3AA4-8E41-B131-206285B4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E26E6-669F-3448-81E8-ADE57D14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EE4F6-2AEC-5644-97A9-2F7CA781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D0A9-6B9C-954C-A4F3-A8F5EAC2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60D42-02AD-A844-8DF2-9ADC3B98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A17BA-9AB6-6348-8FCB-74FF7AF2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35622-60B2-B348-A3EC-01AEF336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92F31-4341-3D4B-B0B6-2C4BD2D7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10228-8336-4244-98C4-3B608F1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CA9C4-519F-9148-B086-06C315AB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0966-FA19-994F-AA57-604BDEF9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8F71-C598-4341-917F-0E9CB521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2AF2C-3BD9-9B47-A38C-8B490191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F1C7-0077-0241-B3CE-CCDB80FA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318D-5B53-3E4D-90F2-8EAF1A8D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3F54B-5DE9-1544-A17E-C7A99ADD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9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CE29-A839-BD42-A894-2B3CE471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1F937-DB9A-FC4C-8E07-9029687B2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5EE95-5E77-954F-BEF1-4BC780EA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01FDB-BA60-F64E-AA82-49D128D6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A5B57-B402-094B-A717-EE7970C9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DEABB-E722-A443-83E5-3073557C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5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EF734-8A0B-8C4B-B9CE-38A9D4A8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4DB61-59B2-854A-898F-2D90CF58E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811E-ED62-CD4B-9B48-C8DA03BAE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E3C2-B949-644D-89F6-EF5A3822F2D9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BFC2-45BE-4441-BA4A-2B5EF5E03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E4940-6A9E-7E47-BE7A-F2D1171B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A493-FF4E-014A-AC11-FD96CBEA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DEE06-BBC5-4143-85BC-4D1DDC039B8D}"/>
              </a:ext>
            </a:extLst>
          </p:cNvPr>
          <p:cNvSpPr txBox="1"/>
          <p:nvPr/>
        </p:nvSpPr>
        <p:spPr>
          <a:xfrm>
            <a:off x="7513629" y="1218487"/>
            <a:ext cx="239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Steel-Type Pokémon appear to withstand most attacks.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143DD-068C-B54A-9915-D17C002CC6E8}"/>
              </a:ext>
            </a:extLst>
          </p:cNvPr>
          <p:cNvSpPr txBox="1"/>
          <p:nvPr/>
        </p:nvSpPr>
        <p:spPr>
          <a:xfrm>
            <a:off x="9331642" y="3011417"/>
            <a:ext cx="214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Bug-Type Attacks are the least affective across most Pokémon types.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AB194-B5F3-BD4B-9326-3F2E8146EB68}"/>
              </a:ext>
            </a:extLst>
          </p:cNvPr>
          <p:cNvSpPr txBox="1"/>
          <p:nvPr/>
        </p:nvSpPr>
        <p:spPr>
          <a:xfrm>
            <a:off x="1232572" y="1218487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Ghost-type attacks are not effective on Normal-Type Pokémon.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1EA1C-C6CB-BA44-9B95-3D2612595E78}"/>
              </a:ext>
            </a:extLst>
          </p:cNvPr>
          <p:cNvSpPr txBox="1"/>
          <p:nvPr/>
        </p:nvSpPr>
        <p:spPr>
          <a:xfrm>
            <a:off x="1232572" y="0"/>
            <a:ext cx="10156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Which Pokémon Attacks are the Most Effective Among Single-Type?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5C139-EFB2-C74A-8097-BFCA518AF08C}"/>
              </a:ext>
            </a:extLst>
          </p:cNvPr>
          <p:cNvSpPr txBox="1"/>
          <p:nvPr/>
        </p:nvSpPr>
        <p:spPr>
          <a:xfrm>
            <a:off x="0" y="6396335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Pokémon Type Calculator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by Alex Elfering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C972E-A973-4A4B-B4ED-9674440E0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3" t="35621" r="8636" b="35753"/>
          <a:stretch/>
        </p:blipFill>
        <p:spPr>
          <a:xfrm>
            <a:off x="3048498" y="456901"/>
            <a:ext cx="6277294" cy="378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ECFA3E-41C2-5A40-AEBB-0B84A5E96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29849">
            <a:off x="3564219" y="1764026"/>
            <a:ext cx="4988842" cy="5091035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B94F713C-BD25-D647-A506-8E1969810647}"/>
              </a:ext>
            </a:extLst>
          </p:cNvPr>
          <p:cNvSpPr/>
          <p:nvPr/>
        </p:nvSpPr>
        <p:spPr>
          <a:xfrm>
            <a:off x="3505200" y="1475043"/>
            <a:ext cx="3091543" cy="1660043"/>
          </a:xfrm>
          <a:custGeom>
            <a:avLst/>
            <a:gdLst>
              <a:gd name="connsiteX0" fmla="*/ 0 w 3091543"/>
              <a:gd name="connsiteY0" fmla="*/ 48957 h 1660043"/>
              <a:gd name="connsiteX1" fmla="*/ 1534886 w 3091543"/>
              <a:gd name="connsiteY1" fmla="*/ 201357 h 1660043"/>
              <a:gd name="connsiteX2" fmla="*/ 3091543 w 3091543"/>
              <a:gd name="connsiteY2" fmla="*/ 1660043 h 166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1543" h="1660043">
                <a:moveTo>
                  <a:pt x="0" y="48957"/>
                </a:moveTo>
                <a:cubicBezTo>
                  <a:pt x="509814" y="-9100"/>
                  <a:pt x="1019629" y="-67157"/>
                  <a:pt x="1534886" y="201357"/>
                </a:cubicBezTo>
                <a:cubicBezTo>
                  <a:pt x="2050143" y="469871"/>
                  <a:pt x="2570843" y="1064957"/>
                  <a:pt x="3091543" y="1660043"/>
                </a:cubicBez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AB39CF1-BF31-0C4E-930B-6EA7897686ED}"/>
              </a:ext>
            </a:extLst>
          </p:cNvPr>
          <p:cNvSpPr/>
          <p:nvPr/>
        </p:nvSpPr>
        <p:spPr>
          <a:xfrm>
            <a:off x="6825343" y="1447800"/>
            <a:ext cx="696686" cy="457200"/>
          </a:xfrm>
          <a:custGeom>
            <a:avLst/>
            <a:gdLst>
              <a:gd name="connsiteX0" fmla="*/ 696686 w 696686"/>
              <a:gd name="connsiteY0" fmla="*/ 0 h 457200"/>
              <a:gd name="connsiteX1" fmla="*/ 272143 w 696686"/>
              <a:gd name="connsiteY1" fmla="*/ 195943 h 457200"/>
              <a:gd name="connsiteX2" fmla="*/ 0 w 69668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686" h="457200">
                <a:moveTo>
                  <a:pt x="696686" y="0"/>
                </a:moveTo>
                <a:cubicBezTo>
                  <a:pt x="542471" y="59871"/>
                  <a:pt x="388257" y="119743"/>
                  <a:pt x="272143" y="195943"/>
                </a:cubicBezTo>
                <a:cubicBezTo>
                  <a:pt x="156029" y="272143"/>
                  <a:pt x="78014" y="364671"/>
                  <a:pt x="0" y="457200"/>
                </a:cubicBez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7B5E417-89B8-A14F-9053-4209651A3917}"/>
              </a:ext>
            </a:extLst>
          </p:cNvPr>
          <p:cNvSpPr/>
          <p:nvPr/>
        </p:nvSpPr>
        <p:spPr>
          <a:xfrm>
            <a:off x="8828314" y="3320143"/>
            <a:ext cx="533400" cy="315686"/>
          </a:xfrm>
          <a:custGeom>
            <a:avLst/>
            <a:gdLst>
              <a:gd name="connsiteX0" fmla="*/ 533400 w 533400"/>
              <a:gd name="connsiteY0" fmla="*/ 0 h 315686"/>
              <a:gd name="connsiteX1" fmla="*/ 228600 w 533400"/>
              <a:gd name="connsiteY1" fmla="*/ 130628 h 315686"/>
              <a:gd name="connsiteX2" fmla="*/ 0 w 533400"/>
              <a:gd name="connsiteY2" fmla="*/ 315686 h 31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315686">
                <a:moveTo>
                  <a:pt x="533400" y="0"/>
                </a:moveTo>
                <a:cubicBezTo>
                  <a:pt x="425450" y="39007"/>
                  <a:pt x="317500" y="78014"/>
                  <a:pt x="228600" y="130628"/>
                </a:cubicBezTo>
                <a:cubicBezTo>
                  <a:pt x="139700" y="183242"/>
                  <a:pt x="45357" y="279400"/>
                  <a:pt x="0" y="315686"/>
                </a:cubicBez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2</cp:revision>
  <dcterms:created xsi:type="dcterms:W3CDTF">2020-07-29T18:45:55Z</dcterms:created>
  <dcterms:modified xsi:type="dcterms:W3CDTF">2020-07-30T20:54:51Z</dcterms:modified>
</cp:coreProperties>
</file>