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9"/>
    <p:restoredTop sz="94663"/>
  </p:normalViewPr>
  <p:slideViewPr>
    <p:cSldViewPr snapToGrid="0" snapToObjects="1">
      <p:cViewPr>
        <p:scale>
          <a:sx n="120" d="100"/>
          <a:sy n="120" d="100"/>
        </p:scale>
        <p:origin x="6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075C-C53A-B541-9793-C47A64E4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220C8-F646-DA44-A960-B238E8BA7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F3EC-607F-5040-B26A-A8DDA0A4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9CD5-7394-5248-A336-F17AFECD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B299-972C-8341-8182-5BAC4F12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8E35-4A0C-3C4E-9652-439474D7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D5E54-EA46-CC40-990C-717A9E5F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9F32-5477-5047-BDBA-F8F32843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8116-441E-4248-93B2-6671BFAB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A51C-1087-AE4E-83BA-E02DE4E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ADE80-D94C-7D46-A314-8DBD204DB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FE37A-26E7-8F46-9692-25EF0EF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A61A-A8D0-2E49-9510-7C6A01F6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28B3-C481-BA46-9CEF-DDA05E6F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11DE-14A2-214A-AA3B-D0F27DAC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4C7A-0C54-2F46-BC55-493AE722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3CB4-CFF1-064D-AAB0-8AE4704E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183A-91DF-BA47-A430-27080D49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D209-1B39-3B44-8DD0-5C21A19C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E3E5-0AF7-7041-893D-593F4F36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F0B-A48F-8A4F-AB3B-69944FF8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4677F-49A8-A948-B946-7FEE546E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2A37-A06C-3847-9F5E-E9861F10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1BC7-F363-AA44-9094-7E5B2A54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4EF4-47FB-904B-809B-4500788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E0BE-4D33-CE43-8A2D-604EFFC1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A0D3-3A5B-E54B-BB5B-8D9ED0428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DFB81-5D03-E945-9ADC-C894E0EEC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64B3-439A-9547-8CAF-685D8F9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437F-E4D3-ED4C-B1E5-3039C6CC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9AC9-0FE3-A245-909C-4D5A24E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A5CB-29B0-BC47-AB2F-DE3C81F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AAC9-DD0C-C645-8344-0C016793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AA84-DE97-E74F-B837-698B9DDB4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B8547-B63C-104B-80B2-AC6074EF0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6C3E-B7C4-9046-9740-C68DEBCF6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F058A-6A85-114E-B24F-5347ED97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8B0E4-B491-914C-A5AF-58660467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F70C2-A33F-B145-ADF3-EAC076C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D7F3-811C-D546-9E98-FD29119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2C113-0EED-AC4C-858D-9FA4FC14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2B240-F668-8A42-8E2F-429293FC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6C73-6F4A-8349-A833-05805CAD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AB162-2E10-9E4B-AA5D-4E72F04F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8567-2E47-B044-9CD3-31FCC73B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4EE6-3B05-AB42-80A0-E5015222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341-B8FE-C641-8E37-71402E70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759-2EF5-594C-BEFE-DDFAAAB7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00FD4-9D4C-BD43-B151-8B2FF8E41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F80CD-AE79-D34A-B416-0827B416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60BBE-44EC-1C49-9FE1-18F60E57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FB09-734E-A94E-892E-6AC7229B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C602-EF41-554A-8503-2D91F933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0AB6B-0C0A-2A46-8A49-04AE00F28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47A7C-3357-C148-8BE6-60C44429B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657E-3F61-7A45-9859-150EACD9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E68F-E5BD-6A42-988C-AD804946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FC17F-ED5B-4C40-A6A3-4AAD7951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3C6F4-02F1-7D4C-AF20-095B6E31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E985-99C9-854F-8B24-0A2AD37B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894A-69CC-8A4D-A52F-0B1E8BFA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74F6-D8D9-1946-872B-1521A902D8A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F85E-893B-4C4C-9A88-395FE0F5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4BBE-2622-BB47-B67B-E1F6D475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BA63-C291-A24A-9C8A-CD802235F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ADA2F0E-A03B-9244-B3C3-A548FB3C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57DC3-32A0-894C-BE8E-710F5CB8C92F}"/>
              </a:ext>
            </a:extLst>
          </p:cNvPr>
          <p:cNvSpPr txBox="1"/>
          <p:nvPr/>
        </p:nvSpPr>
        <p:spPr>
          <a:xfrm>
            <a:off x="2394408" y="1102936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Started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CE1AF-540C-D54D-AA81-DF8874419A51}"/>
              </a:ext>
            </a:extLst>
          </p:cNvPr>
          <p:cNvSpPr txBox="1"/>
          <p:nvPr/>
        </p:nvSpPr>
        <p:spPr>
          <a:xfrm>
            <a:off x="1225485" y="1102936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DBD49-0335-444A-A15B-8284BAADBC05}"/>
              </a:ext>
            </a:extLst>
          </p:cNvPr>
          <p:cNvSpPr txBox="1"/>
          <p:nvPr/>
        </p:nvSpPr>
        <p:spPr>
          <a:xfrm>
            <a:off x="6567219" y="1102936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E075C-2542-2B49-AB15-B9E26AF9453E}"/>
              </a:ext>
            </a:extLst>
          </p:cNvPr>
          <p:cNvSpPr txBox="1"/>
          <p:nvPr/>
        </p:nvSpPr>
        <p:spPr>
          <a:xfrm>
            <a:off x="8548863" y="1102936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Moved to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Des Moines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169B-D400-A14E-96EB-D32D496E2B0B}"/>
              </a:ext>
            </a:extLst>
          </p:cNvPr>
          <p:cNvSpPr txBox="1"/>
          <p:nvPr/>
        </p:nvSpPr>
        <p:spPr>
          <a:xfrm>
            <a:off x="10100137" y="110293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Pandemic</a:t>
            </a:r>
          </a:p>
        </p:txBody>
      </p:sp>
    </p:spTree>
    <p:extLst>
      <p:ext uri="{BB962C8B-B14F-4D97-AF65-F5344CB8AC3E}">
        <p14:creationId xmlns:p14="http://schemas.microsoft.com/office/powerpoint/2010/main" val="425458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0FC450-5C81-904D-BC3A-4B61E824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CBE25-5C47-CD48-B87D-7F16B85AB2C1}"/>
              </a:ext>
            </a:extLst>
          </p:cNvPr>
          <p:cNvSpPr txBox="1"/>
          <p:nvPr/>
        </p:nvSpPr>
        <p:spPr>
          <a:xfrm>
            <a:off x="1509823" y="143539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2016 activity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772AE8D-D96D-3C4D-A732-1D9D3E32E3F9}"/>
              </a:ext>
            </a:extLst>
          </p:cNvPr>
          <p:cNvSpPr/>
          <p:nvPr/>
        </p:nvSpPr>
        <p:spPr>
          <a:xfrm>
            <a:off x="1881963" y="1669312"/>
            <a:ext cx="914400" cy="382772"/>
          </a:xfrm>
          <a:custGeom>
            <a:avLst/>
            <a:gdLst>
              <a:gd name="connsiteX0" fmla="*/ 0 w 914400"/>
              <a:gd name="connsiteY0" fmla="*/ 0 h 382772"/>
              <a:gd name="connsiteX1" fmla="*/ 297711 w 914400"/>
              <a:gd name="connsiteY1" fmla="*/ 255181 h 382772"/>
              <a:gd name="connsiteX2" fmla="*/ 914400 w 914400"/>
              <a:gd name="connsiteY2" fmla="*/ 382772 h 38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382772">
                <a:moveTo>
                  <a:pt x="0" y="0"/>
                </a:moveTo>
                <a:cubicBezTo>
                  <a:pt x="72655" y="95693"/>
                  <a:pt x="145311" y="191386"/>
                  <a:pt x="297711" y="255181"/>
                </a:cubicBezTo>
                <a:cubicBezTo>
                  <a:pt x="450111" y="318976"/>
                  <a:pt x="682255" y="350874"/>
                  <a:pt x="914400" y="38277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1DA-E5D1-BE49-8532-8271FAD66087}"/>
              </a:ext>
            </a:extLst>
          </p:cNvPr>
          <p:cNvSpPr txBox="1"/>
          <p:nvPr/>
        </p:nvSpPr>
        <p:spPr>
          <a:xfrm>
            <a:off x="3704233" y="155850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is a huge increase in activity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during lunch between 12-1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5997A4C-D921-B040-BFA7-954FA3BBF01D}"/>
              </a:ext>
            </a:extLst>
          </p:cNvPr>
          <p:cNvSpPr/>
          <p:nvPr/>
        </p:nvSpPr>
        <p:spPr>
          <a:xfrm>
            <a:off x="4986670" y="1988288"/>
            <a:ext cx="1339702" cy="297712"/>
          </a:xfrm>
          <a:custGeom>
            <a:avLst/>
            <a:gdLst>
              <a:gd name="connsiteX0" fmla="*/ 0 w 1339702"/>
              <a:gd name="connsiteY0" fmla="*/ 0 h 297712"/>
              <a:gd name="connsiteX1" fmla="*/ 425302 w 1339702"/>
              <a:gd name="connsiteY1" fmla="*/ 244549 h 297712"/>
              <a:gd name="connsiteX2" fmla="*/ 1339702 w 1339702"/>
              <a:gd name="connsiteY2" fmla="*/ 297712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702" h="297712">
                <a:moveTo>
                  <a:pt x="0" y="0"/>
                </a:moveTo>
                <a:cubicBezTo>
                  <a:pt x="101009" y="97465"/>
                  <a:pt x="202018" y="194930"/>
                  <a:pt x="425302" y="244549"/>
                </a:cubicBezTo>
                <a:cubicBezTo>
                  <a:pt x="648586" y="294168"/>
                  <a:pt x="994144" y="295940"/>
                  <a:pt x="1339702" y="29771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B6060-3300-C74A-8564-49C54F4F6EBA}"/>
              </a:ext>
            </a:extLst>
          </p:cNvPr>
          <p:cNvSpPr txBox="1"/>
          <p:nvPr/>
        </p:nvSpPr>
        <p:spPr>
          <a:xfrm>
            <a:off x="4959385" y="317746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2020 activity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FFB4C38-0C9F-6841-B4B9-DE823A11C6C1}"/>
              </a:ext>
            </a:extLst>
          </p:cNvPr>
          <p:cNvSpPr/>
          <p:nvPr/>
        </p:nvSpPr>
        <p:spPr>
          <a:xfrm>
            <a:off x="5433237" y="3434316"/>
            <a:ext cx="903768" cy="206911"/>
          </a:xfrm>
          <a:custGeom>
            <a:avLst/>
            <a:gdLst>
              <a:gd name="connsiteX0" fmla="*/ 0 w 903768"/>
              <a:gd name="connsiteY0" fmla="*/ 0 h 206911"/>
              <a:gd name="connsiteX1" fmla="*/ 446568 w 903768"/>
              <a:gd name="connsiteY1" fmla="*/ 180754 h 206911"/>
              <a:gd name="connsiteX2" fmla="*/ 903768 w 903768"/>
              <a:gd name="connsiteY2" fmla="*/ 202019 h 20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768" h="206911">
                <a:moveTo>
                  <a:pt x="0" y="0"/>
                </a:moveTo>
                <a:cubicBezTo>
                  <a:pt x="147970" y="73542"/>
                  <a:pt x="295940" y="147084"/>
                  <a:pt x="446568" y="180754"/>
                </a:cubicBezTo>
                <a:cubicBezTo>
                  <a:pt x="597196" y="214424"/>
                  <a:pt x="750482" y="208221"/>
                  <a:pt x="903768" y="20201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9E0FD-828A-AC42-AACA-A9674A19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733"/>
            <a:ext cx="12192000" cy="5198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0C62F-DB74-B346-9B38-25C4A5BE6EE2}"/>
              </a:ext>
            </a:extLst>
          </p:cNvPr>
          <p:cNvSpPr txBox="1"/>
          <p:nvPr/>
        </p:nvSpPr>
        <p:spPr>
          <a:xfrm>
            <a:off x="1063256" y="232853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2016 activity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1638F53-6AEC-AE46-83B5-051F8354BA57}"/>
              </a:ext>
            </a:extLst>
          </p:cNvPr>
          <p:cNvSpPr/>
          <p:nvPr/>
        </p:nvSpPr>
        <p:spPr>
          <a:xfrm>
            <a:off x="943935" y="2466753"/>
            <a:ext cx="172484" cy="499731"/>
          </a:xfrm>
          <a:custGeom>
            <a:avLst/>
            <a:gdLst>
              <a:gd name="connsiteX0" fmla="*/ 172484 w 172484"/>
              <a:gd name="connsiteY0" fmla="*/ 0 h 499731"/>
              <a:gd name="connsiteX1" fmla="*/ 23628 w 172484"/>
              <a:gd name="connsiteY1" fmla="*/ 127591 h 499731"/>
              <a:gd name="connsiteX2" fmla="*/ 2363 w 172484"/>
              <a:gd name="connsiteY2" fmla="*/ 499731 h 49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484" h="499731">
                <a:moveTo>
                  <a:pt x="172484" y="0"/>
                </a:moveTo>
                <a:cubicBezTo>
                  <a:pt x="112233" y="22151"/>
                  <a:pt x="51982" y="44302"/>
                  <a:pt x="23628" y="127591"/>
                </a:cubicBezTo>
                <a:cubicBezTo>
                  <a:pt x="-4726" y="210880"/>
                  <a:pt x="-1182" y="355305"/>
                  <a:pt x="2363" y="49973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77008-8BC0-C04D-B267-3C39C5A9953E}"/>
              </a:ext>
            </a:extLst>
          </p:cNvPr>
          <p:cNvSpPr txBox="1"/>
          <p:nvPr/>
        </p:nvSpPr>
        <p:spPr>
          <a:xfrm>
            <a:off x="2530064" y="2328528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2020 activity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5F21423-DA1C-354D-B161-5A1781FC5D52}"/>
              </a:ext>
            </a:extLst>
          </p:cNvPr>
          <p:cNvSpPr/>
          <p:nvPr/>
        </p:nvSpPr>
        <p:spPr>
          <a:xfrm>
            <a:off x="2339163" y="2451639"/>
            <a:ext cx="254784" cy="499731"/>
          </a:xfrm>
          <a:custGeom>
            <a:avLst/>
            <a:gdLst>
              <a:gd name="connsiteX0" fmla="*/ 172484 w 172484"/>
              <a:gd name="connsiteY0" fmla="*/ 0 h 499731"/>
              <a:gd name="connsiteX1" fmla="*/ 23628 w 172484"/>
              <a:gd name="connsiteY1" fmla="*/ 127591 h 499731"/>
              <a:gd name="connsiteX2" fmla="*/ 2363 w 172484"/>
              <a:gd name="connsiteY2" fmla="*/ 499731 h 49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484" h="499731">
                <a:moveTo>
                  <a:pt x="172484" y="0"/>
                </a:moveTo>
                <a:cubicBezTo>
                  <a:pt x="112233" y="22151"/>
                  <a:pt x="51982" y="44302"/>
                  <a:pt x="23628" y="127591"/>
                </a:cubicBezTo>
                <a:cubicBezTo>
                  <a:pt x="-4726" y="210880"/>
                  <a:pt x="-1182" y="355305"/>
                  <a:pt x="2363" y="49973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31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2020-05-23T12:23:29Z</dcterms:created>
  <dcterms:modified xsi:type="dcterms:W3CDTF">2020-05-27T11:03:00Z</dcterms:modified>
</cp:coreProperties>
</file>