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31A3-4684-46E1-9D0E-7E2A61D36BB5}" type="datetimeFigureOut">
              <a:rPr lang="en-US" smtClean="0"/>
              <a:t>2021-11-23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69A5-0774-4CBF-BA79-C2961CD5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418CB-A00F-4D9C-92C5-73788686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8778240" cy="109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BB3E1-B3EB-4026-B240-C600A79F1057}"/>
              </a:ext>
            </a:extLst>
          </p:cNvPr>
          <p:cNvSpPr txBox="1"/>
          <p:nvPr/>
        </p:nvSpPr>
        <p:spPr>
          <a:xfrm flipH="1">
            <a:off x="7870205" y="8679662"/>
            <a:ext cx="3102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OKINAWA ISLAND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F4733-AFED-4445-90A2-F8022BB27BD6}"/>
              </a:ext>
            </a:extLst>
          </p:cNvPr>
          <p:cNvSpPr txBox="1"/>
          <p:nvPr/>
        </p:nvSpPr>
        <p:spPr>
          <a:xfrm>
            <a:off x="731520" y="8839200"/>
            <a:ext cx="90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highlight>
                  <a:srgbClr val="FFFF00"/>
                </a:highlight>
              </a:rPr>
              <a:t>Naha </a:t>
            </a:r>
          </a:p>
          <a:p>
            <a:pPr algn="r"/>
            <a:r>
              <a:rPr lang="en-US" sz="1000" dirty="0">
                <a:highlight>
                  <a:srgbClr val="FFFF00"/>
                </a:highlight>
              </a:rPr>
              <a:t>Airport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CC555-B8A4-475F-A1C2-7D1A9D9E8697}"/>
              </a:ext>
            </a:extLst>
          </p:cNvPr>
          <p:cNvSpPr txBox="1"/>
          <p:nvPr/>
        </p:nvSpPr>
        <p:spPr>
          <a:xfrm>
            <a:off x="5638800" y="6598920"/>
            <a:ext cx="90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Miyagi</a:t>
            </a:r>
          </a:p>
          <a:p>
            <a:r>
              <a:rPr lang="en-US" sz="1000" dirty="0">
                <a:highlight>
                  <a:srgbClr val="FFFF00"/>
                </a:highlight>
              </a:rPr>
              <a:t>Island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E771-9D49-45C7-BC22-68864C299D54}"/>
              </a:ext>
            </a:extLst>
          </p:cNvPr>
          <p:cNvSpPr txBox="1"/>
          <p:nvPr/>
        </p:nvSpPr>
        <p:spPr>
          <a:xfrm>
            <a:off x="7749540" y="2148840"/>
            <a:ext cx="90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Yambaru</a:t>
            </a:r>
          </a:p>
          <a:p>
            <a:pPr algn="ctr"/>
            <a:r>
              <a:rPr lang="en-US" sz="1000" dirty="0">
                <a:highlight>
                  <a:srgbClr val="FFFF00"/>
                </a:highlight>
              </a:rPr>
              <a:t>National Park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D7E7F-5B4B-4033-A381-2F1B90311EE0}"/>
              </a:ext>
            </a:extLst>
          </p:cNvPr>
          <p:cNvSpPr txBox="1"/>
          <p:nvPr/>
        </p:nvSpPr>
        <p:spPr>
          <a:xfrm>
            <a:off x="4754880" y="401574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Nago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D7AD-0D22-449E-B46F-B7DF1504D888}"/>
              </a:ext>
            </a:extLst>
          </p:cNvPr>
          <p:cNvSpPr txBox="1"/>
          <p:nvPr/>
        </p:nvSpPr>
        <p:spPr>
          <a:xfrm>
            <a:off x="1754945" y="8678008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Naha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45416-0E53-4E18-AE30-956C7A693FE8}"/>
              </a:ext>
            </a:extLst>
          </p:cNvPr>
          <p:cNvSpPr txBox="1"/>
          <p:nvPr/>
        </p:nvSpPr>
        <p:spPr>
          <a:xfrm>
            <a:off x="2931160" y="258318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Ie Island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E9662-A4A2-4EB9-AC55-2280627DA1B3}"/>
              </a:ext>
            </a:extLst>
          </p:cNvPr>
          <p:cNvSpPr txBox="1"/>
          <p:nvPr/>
        </p:nvSpPr>
        <p:spPr>
          <a:xfrm>
            <a:off x="7208520" y="360426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Higashi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EBA9A-B815-4448-8DC5-3AB3EB7A09F7}"/>
              </a:ext>
            </a:extLst>
          </p:cNvPr>
          <p:cNvSpPr txBox="1"/>
          <p:nvPr/>
        </p:nvSpPr>
        <p:spPr>
          <a:xfrm>
            <a:off x="5261610" y="549783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Ginoza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DF996-421A-4711-96F0-1B945EB72872}"/>
              </a:ext>
            </a:extLst>
          </p:cNvPr>
          <p:cNvSpPr txBox="1"/>
          <p:nvPr/>
        </p:nvSpPr>
        <p:spPr>
          <a:xfrm>
            <a:off x="4444365" y="592836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Kin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0135D-F9F5-4982-9A66-7850B4CC64E4}"/>
              </a:ext>
            </a:extLst>
          </p:cNvPr>
          <p:cNvSpPr txBox="1"/>
          <p:nvPr/>
        </p:nvSpPr>
        <p:spPr>
          <a:xfrm>
            <a:off x="4083441" y="6599799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Uruma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8E25E-2D23-4E0E-985A-80C4EC9680C2}"/>
              </a:ext>
            </a:extLst>
          </p:cNvPr>
          <p:cNvSpPr txBox="1"/>
          <p:nvPr/>
        </p:nvSpPr>
        <p:spPr>
          <a:xfrm>
            <a:off x="2805626" y="7760383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Ginowan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07E9-D63A-423E-92D7-C34EAE0748E2}"/>
              </a:ext>
            </a:extLst>
          </p:cNvPr>
          <p:cNvSpPr txBox="1"/>
          <p:nvPr/>
        </p:nvSpPr>
        <p:spPr>
          <a:xfrm>
            <a:off x="2717703" y="9225768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Nanjo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37773-DF9F-42C3-BE13-68F19205A121}"/>
              </a:ext>
            </a:extLst>
          </p:cNvPr>
          <p:cNvSpPr txBox="1"/>
          <p:nvPr/>
        </p:nvSpPr>
        <p:spPr>
          <a:xfrm>
            <a:off x="5760720" y="2788920"/>
            <a:ext cx="90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Yagaji </a:t>
            </a:r>
          </a:p>
          <a:p>
            <a:pPr algn="ctr"/>
            <a:r>
              <a:rPr lang="en-US" sz="1000" dirty="0">
                <a:highlight>
                  <a:srgbClr val="FFFF00"/>
                </a:highlight>
              </a:rPr>
              <a:t>Island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43F12-2066-473B-AE81-5C731A574FC8}"/>
              </a:ext>
            </a:extLst>
          </p:cNvPr>
          <p:cNvSpPr txBox="1"/>
          <p:nvPr/>
        </p:nvSpPr>
        <p:spPr>
          <a:xfrm>
            <a:off x="3726180" y="291846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Motobu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0594-CD67-4B35-987A-E01D7EFEE2F5}"/>
              </a:ext>
            </a:extLst>
          </p:cNvPr>
          <p:cNvSpPr txBox="1"/>
          <p:nvPr/>
        </p:nvSpPr>
        <p:spPr>
          <a:xfrm>
            <a:off x="5120640" y="2420620"/>
            <a:ext cx="90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ighlight>
                  <a:srgbClr val="FFFF00"/>
                </a:highlight>
              </a:rPr>
              <a:t>Nakijin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C3D3B-2FB9-4BCF-AE62-94D5603FCEDF}"/>
              </a:ext>
            </a:extLst>
          </p:cNvPr>
          <p:cNvSpPr txBox="1"/>
          <p:nvPr/>
        </p:nvSpPr>
        <p:spPr>
          <a:xfrm>
            <a:off x="3779520" y="10256520"/>
            <a:ext cx="707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Map made by Alex Elfering</a:t>
            </a:r>
          </a:p>
          <a:p>
            <a:pPr algn="r"/>
            <a:r>
              <a:rPr lang="en-US" sz="18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Source: OSM | Inspired by The New York Times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5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4</cp:revision>
  <dcterms:created xsi:type="dcterms:W3CDTF">2021-11-23T20:04:45Z</dcterms:created>
  <dcterms:modified xsi:type="dcterms:W3CDTF">2021-11-24T01:37:38Z</dcterms:modified>
</cp:coreProperties>
</file>