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6BC41-C794-6644-B4E5-6AD0428818C5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35A40-3F5C-5C44-8E13-3C01E07B3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4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35A40-3F5C-5C44-8E13-3C01E07B33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7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226F-336F-C240-9D81-04297D24F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B195D-4E3E-B340-8FFA-5980938B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6E2DE-B483-EE45-8AEF-3E8C7AEE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7F2-D8C0-3E4B-B2DD-357597B89C4E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4B41-184C-A849-AF8F-58C228E8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87BDA-F854-9B49-B256-1E998265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A772-D8DC-F947-A328-33F80C4C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9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81AB-CC90-E446-94EC-5C7E99B8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86500-4BA8-3845-BEFA-D71BD36C9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7C313-8E1F-574E-A41A-0A4EE80BD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7F2-D8C0-3E4B-B2DD-357597B89C4E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E101B-C6F3-1C47-9C9D-EAB0622F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AB642-242A-4141-9FDF-CB44AABB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A772-D8DC-F947-A328-33F80C4C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9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C28FFC-753E-1345-B3FF-843D9B45E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3518D-6679-B14F-A9DB-B94761810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620B5-AAC2-9B41-9A18-CC77DAEC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7F2-D8C0-3E4B-B2DD-357597B89C4E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D0F6-F096-274C-AB83-78E94C88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09C50-62F8-4A4D-B714-A727967E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A772-D8DC-F947-A328-33F80C4C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6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7522-D0A4-9640-A3A2-71C2A088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80A35-A6FA-484B-A2F8-54DF7F70C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18462-0361-9D4C-A296-A6D03AC2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7F2-D8C0-3E4B-B2DD-357597B89C4E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BB787-0FED-024F-B346-3029600A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76B62-3EE0-B742-A336-D4C8694C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A772-D8DC-F947-A328-33F80C4C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7FBC-CD85-6B4D-8A82-BBFE6469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57B74-2FF3-E548-AF93-458D63E66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DD10E-BBAC-7146-99A0-AE5DAD12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7F2-D8C0-3E4B-B2DD-357597B89C4E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1EED3-1225-DA45-BE01-0F4F9373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35847-AB72-8844-8323-4A4BBB416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A772-D8DC-F947-A328-33F80C4C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8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E5D7A-37EE-CC45-AF99-1BCA4B226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D5D4F-7099-3D43-8BE2-AC81766DC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2F6C8-084F-1944-83FB-1B99A658E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4755B-0951-5B4B-8B92-32F2B9F8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7F2-D8C0-3E4B-B2DD-357597B89C4E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1419C-B8A7-5F44-BAFA-2ED8CBB0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01715-B3B8-9647-9091-E4241BCD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A772-D8DC-F947-A328-33F80C4C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5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8E79-C68F-D14B-B958-9CE61034B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24CB8-9782-1648-8402-4F713CDDF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67807-E870-344D-A16A-6A9787DAB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FA493-19D4-B842-81D9-D44B72F31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B2AEA-8B83-2844-A63D-20FB53DA2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219214-F879-C84B-8C0A-8EA3DDF8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7F2-D8C0-3E4B-B2DD-357597B89C4E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F8620B-4872-E847-AD7C-EC1199F8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2324D2-9CDA-9840-BC66-4B54E429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A772-D8DC-F947-A328-33F80C4C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E1E5-6798-6C4A-8CB3-343B8856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5D0798-9389-BC44-A508-F89AB9FD7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7F2-D8C0-3E4B-B2DD-357597B89C4E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CB5B7-64A7-9443-B6AB-313EF67A7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77286-0555-0C4C-A1BF-669888B8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A772-D8DC-F947-A328-33F80C4C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8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9D7F7F-7637-0945-A8BB-0D468C4E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7F2-D8C0-3E4B-B2DD-357597B89C4E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A1F7B-59D7-B34F-B36C-668962E3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97818-DB33-2843-ACDD-4D8047C0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A772-D8DC-F947-A328-33F80C4C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2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7F20-648D-544D-8486-77CFACEA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01CE0-6810-3840-8FB2-2A83B5B02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A4706-8295-D740-9F03-1A882F028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F0826-8D2B-E74F-B16B-92A37309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7F2-D8C0-3E4B-B2DD-357597B89C4E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8A00B-53BE-D948-8CC4-36BDAF25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318B5-B33D-FE47-8FDA-EF75C159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A772-D8DC-F947-A328-33F80C4C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5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D8C7-36D8-1448-9666-D7075295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CA5D8-2EC8-F644-A8B5-0852F4838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C7495-6877-A546-8B11-BB951A5B8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1B87E-7108-8347-B60C-2C9BEC91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7F2-D8C0-3E4B-B2DD-357597B89C4E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A451F-75ED-A946-9753-7348CC03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5BDF3-5446-5544-9F7A-BBEA4A1C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A772-D8DC-F947-A328-33F80C4C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7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68EC2C-6BB7-3841-8819-0B2082A2F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1F271-02C8-5A47-AA28-979E8E9CA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25D38-0FB9-2E43-9DE5-C1F7822ED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957F2-D8C0-3E4B-B2DD-357597B89C4E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F3EF1-C548-304C-B178-3331F0A30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B1449-3B59-4646-AF1E-3D4BB3DB5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BA772-D8DC-F947-A328-33F80C4C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3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BC49-7162-B44F-ACDA-4ECDBEBA9F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15528-CA57-2E4C-A034-54A3EB3BC2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9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oom with white walls&#10;&#10;Description automatically generated">
            <a:extLst>
              <a:ext uri="{FF2B5EF4-FFF2-40B4-BE49-F238E27FC236}">
                <a16:creationId xmlns:a16="http://schemas.microsoft.com/office/drawing/2014/main" id="{B8C959F8-FC5D-E14B-B731-FA80413F0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2093"/>
            <a:ext cx="12192000" cy="4080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C66C72-8567-524C-9D5C-B286CA1FA3CB}"/>
              </a:ext>
            </a:extLst>
          </p:cNvPr>
          <p:cNvSpPr txBox="1"/>
          <p:nvPr/>
        </p:nvSpPr>
        <p:spPr>
          <a:xfrm>
            <a:off x="1284514" y="1725094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Book 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D21AA-6A08-6849-B13D-DB7990AF6BE2}"/>
              </a:ext>
            </a:extLst>
          </p:cNvPr>
          <p:cNvSpPr txBox="1"/>
          <p:nvPr/>
        </p:nvSpPr>
        <p:spPr>
          <a:xfrm>
            <a:off x="4604657" y="1725094"/>
            <a:ext cx="910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Book Two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B8327-743F-4942-A819-73813A859781}"/>
              </a:ext>
            </a:extLst>
          </p:cNvPr>
          <p:cNvSpPr txBox="1"/>
          <p:nvPr/>
        </p:nvSpPr>
        <p:spPr>
          <a:xfrm>
            <a:off x="7941216" y="1725094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Book Three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4634AD-8E2E-D84A-A3C3-B61A8CFCBD6B}"/>
              </a:ext>
            </a:extLst>
          </p:cNvPr>
          <p:cNvSpPr txBox="1"/>
          <p:nvPr/>
        </p:nvSpPr>
        <p:spPr>
          <a:xfrm>
            <a:off x="6096000" y="1142160"/>
            <a:ext cx="25293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“Zuko Alone” is the only episode to not feature Team Avatar at all.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2088F5-7304-524A-849B-9CC47E2F591F}"/>
              </a:ext>
            </a:extLst>
          </p:cNvPr>
          <p:cNvSpPr txBox="1"/>
          <p:nvPr/>
        </p:nvSpPr>
        <p:spPr>
          <a:xfrm>
            <a:off x="1" y="0"/>
            <a:ext cx="998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Which Character Appeared and Spoke the Most in Avatar: The Last Air Bender?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336FAE-A37A-7340-9566-D800901FC76A}"/>
              </a:ext>
            </a:extLst>
          </p:cNvPr>
          <p:cNvSpPr txBox="1"/>
          <p:nvPr/>
        </p:nvSpPr>
        <p:spPr>
          <a:xfrm>
            <a:off x="0" y="403496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Avatar: The Last Airbender is driven by the development of its characters throughout the series – primarily among Aang, Sokka, Katara, and later Toph, and Zuko. Among the characters who appeared the most in ATLAB, Sokka spoke the most at +18k words by the end of Book Three. Aang said +17k words, and Katara spoke just under 15k.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A140C9DD-B7CF-3248-A912-CE72CF1915B7}"/>
              </a:ext>
            </a:extLst>
          </p:cNvPr>
          <p:cNvSpPr/>
          <p:nvPr/>
        </p:nvSpPr>
        <p:spPr>
          <a:xfrm>
            <a:off x="5823857" y="1299360"/>
            <a:ext cx="293914" cy="762000"/>
          </a:xfrm>
          <a:custGeom>
            <a:avLst/>
            <a:gdLst>
              <a:gd name="connsiteX0" fmla="*/ 293914 w 293914"/>
              <a:gd name="connsiteY0" fmla="*/ 0 h 762000"/>
              <a:gd name="connsiteX1" fmla="*/ 76200 w 293914"/>
              <a:gd name="connsiteY1" fmla="*/ 206828 h 762000"/>
              <a:gd name="connsiteX2" fmla="*/ 0 w 293914"/>
              <a:gd name="connsiteY2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914" h="762000">
                <a:moveTo>
                  <a:pt x="293914" y="0"/>
                </a:moveTo>
                <a:cubicBezTo>
                  <a:pt x="209550" y="39914"/>
                  <a:pt x="125186" y="79828"/>
                  <a:pt x="76200" y="206828"/>
                </a:cubicBezTo>
                <a:cubicBezTo>
                  <a:pt x="27214" y="333828"/>
                  <a:pt x="13607" y="547914"/>
                  <a:pt x="0" y="7620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A66120-2FCB-854D-ABD4-BF76F538B423}"/>
              </a:ext>
            </a:extLst>
          </p:cNvPr>
          <p:cNvSpPr txBox="1"/>
          <p:nvPr/>
        </p:nvSpPr>
        <p:spPr>
          <a:xfrm>
            <a:off x="21771" y="6452416"/>
            <a:ext cx="1219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Visualization by Alex Elfering</a:t>
            </a:r>
          </a:p>
          <a:p>
            <a:pPr algn="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Source: Appa R Package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B960FDC-E702-3949-B75B-85B12AFC2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641" y="6137675"/>
            <a:ext cx="7418259" cy="26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57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117</Words>
  <Application>Microsoft Macintosh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Elfering</dc:creator>
  <cp:lastModifiedBy>Alexander Elfering</cp:lastModifiedBy>
  <cp:revision>2</cp:revision>
  <dcterms:created xsi:type="dcterms:W3CDTF">2020-08-26T18:30:38Z</dcterms:created>
  <dcterms:modified xsi:type="dcterms:W3CDTF">2020-08-27T00:50:06Z</dcterms:modified>
</cp:coreProperties>
</file>