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0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35AC5-C068-0B73-E8C6-B519C3039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D690C8-AE7F-FFEF-4DFD-E236FA7B7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C0A4A-A735-6F76-D136-04249056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9BA5F-79CF-087B-ADF4-2DF4C395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8A3430-CEF7-917D-04DA-8241120A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4675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7A8FD-DEA1-D086-E048-E3A57EFB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26ADD9-0B6B-CEEB-5056-5FB1CBF1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D8862-A275-74B8-C991-7EDB6A90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36190-0840-0B7C-635E-9C8AD5F8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F7382C-70BD-A5AF-D564-46608420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360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E5EC11-A687-8776-6A64-F8CE0DFEA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E3802-56EB-2B37-96CC-85824AC0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CDCDB-4253-AFBA-1089-14B083A1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4C87A-D554-1854-9AF3-48CBCF65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61969-0F2B-DDAE-979E-025AD0FF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876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4C8E1-3DF8-CCD0-E356-79331C8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37457-61D6-CC04-FC72-108D0111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60277-78F4-63A5-3E12-BE1DEF0B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57A9C-EFF7-E934-EF22-FC58B392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D951E-56EF-617B-5557-A77354CC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176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A2D1-0757-113C-A9A7-BF71F730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5AED9B-946E-7680-E8A5-32AA3417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94884-C82D-D7BB-CA4B-0116B481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3C8C2-0A74-AE7E-05F5-187988C0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B8AA6-9A23-95D3-45DE-36A099C1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368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CDD8F-AB84-7AC3-FC2F-C68E3D49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D4732-75AE-49BD-D4A4-34D14C950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A79D2C-3699-7551-445B-B73423797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991D51-ED8A-0F5F-4922-7BDFEEEE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FCF900-F9C1-58D3-48B2-F5B7903A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3E177-953E-AD33-BA8F-84F05588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45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FFF39-697D-9042-A7B5-7C66AC84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9055A8-0712-DC1A-8F0A-97A69F5D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7BBD0C-02B9-5662-34D2-AE4DB5AB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407D70-6126-FFD0-BB56-D03DE72BB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8B6910-04F5-BB68-16E1-F917272D2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392522-DAB7-7020-C185-C0D59743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E0D573-08F0-B9C7-2317-4DD5EB42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77946F-37E2-69E4-7CE1-177296C9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82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C6AAE-ED37-01F7-3414-21F3CE07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B64BE-BAE7-9A12-1811-9938DE4C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DE4D73-4126-D8C9-4A30-10D502D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4A8697-44F9-3006-392C-9F9C842E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7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FC67E8-1A39-1B35-D6F7-856573D1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B35906-B149-230F-4C7E-BBD2D3A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081241-8619-3075-5C55-800CF3A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427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70EB4-7F32-15AE-AEEF-4501C660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3D74D-3C3F-AD32-01CA-AED404FB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1E6A12-987D-597B-7D13-D7C6DF28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59EABD-E41C-9865-A3A9-62AEFC6A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422EFD-A96B-F378-2F20-C243DC13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3F4B3F-A63F-C764-2D92-1671A949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06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83795-1B1F-9CB0-63CE-3115C679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6F7DAF-C541-8B8C-504E-F670B7A63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4D291D-884F-23F3-8E07-07E744F9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76ED67-9A50-57EA-1788-3E5CA304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1591A-7514-9557-CC15-B388A6FB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06A66-2306-D178-D7B8-AD4DDFD3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109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E7E542-3C73-8E54-1B74-2F52792B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211340-E82B-B527-6A2B-B0B542C3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5FB21-192A-4FE0-D5F6-6536BC121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3A16-B342-487A-8A82-51EA3221F33C}" type="datetimeFigureOut">
              <a:rPr lang="es-CR" smtClean="0"/>
              <a:t>28/9/2022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D1236-03D6-EFCA-883C-95CAD911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F17D9-D37E-0BA5-1912-17E325BC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D703-60EE-47FF-B758-42AAB6E1FD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12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46B606-5E6F-C1C3-E370-4F881635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0" y="0"/>
            <a:ext cx="5352237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40A356-D250-DD24-ADB2-F6D854EF3C5E}"/>
              </a:ext>
            </a:extLst>
          </p:cNvPr>
          <p:cNvSpPr txBox="1"/>
          <p:nvPr/>
        </p:nvSpPr>
        <p:spPr>
          <a:xfrm>
            <a:off x="5950335" y="1022186"/>
            <a:ext cx="599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Programación con Python</a:t>
            </a:r>
            <a:endParaRPr lang="es-C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Aprendiendo a usar el Interprete de Python (Post 2) - Comunidad Huawei  Enterprise">
            <a:extLst>
              <a:ext uri="{FF2B5EF4-FFF2-40B4-BE49-F238E27FC236}">
                <a16:creationId xmlns:a16="http://schemas.microsoft.com/office/drawing/2014/main" id="{2571D625-682D-D938-0435-9049F1C7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436" y="2223947"/>
            <a:ext cx="4930737" cy="30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4DE3FF-21FF-AB92-8AEC-60D8096B106B}"/>
              </a:ext>
            </a:extLst>
          </p:cNvPr>
          <p:cNvSpPr txBox="1"/>
          <p:nvPr/>
        </p:nvSpPr>
        <p:spPr>
          <a:xfrm>
            <a:off x="7485836" y="314300"/>
            <a:ext cx="5996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Robotifest</a:t>
            </a:r>
            <a:endParaRPr lang="es-C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0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16282-BA81-8FD3-01B0-8D95F7D2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Posturas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defecto</a:t>
            </a:r>
            <a:r>
              <a:rPr lang="en-US" b="1" dirty="0"/>
              <a:t> del NAO</a:t>
            </a:r>
            <a:endParaRPr lang="es-C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B0075F-8660-0EFE-6500-896D5906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812509"/>
            <a:ext cx="8592098" cy="48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987EA-57D8-2245-1505-65785655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Partes</a:t>
            </a:r>
            <a:r>
              <a:rPr lang="en-US" b="1" dirty="0"/>
              <a:t> de Nao </a:t>
            </a:r>
            <a:endParaRPr lang="es-CR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3F1531-D00C-2BE5-8D72-8C46A0614A1D}"/>
              </a:ext>
            </a:extLst>
          </p:cNvPr>
          <p:cNvSpPr txBox="1"/>
          <p:nvPr/>
        </p:nvSpPr>
        <p:spPr>
          <a:xfrm>
            <a:off x="1140843" y="2682187"/>
            <a:ext cx="34742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TT Hoves"/>
              </a:rPr>
              <a:t>El robot NAO tiene 25 articulaciones y 25 grados de libertad, o direcciones en las que puede ocurrir movimiento en su cuerpo. (A modo de comparación, el cuerpo humano tiene 230 articulaciones y 244 grados de libertad, ¡guau!)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CA4541-0D4C-4119-AEAF-683469E4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42" y="1401127"/>
            <a:ext cx="44862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987EA-57D8-2245-1505-65785655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Partes</a:t>
            </a:r>
            <a:r>
              <a:rPr lang="en-US" b="1" dirty="0"/>
              <a:t> de Nao </a:t>
            </a:r>
            <a:endParaRPr lang="es-CR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3F124D-6072-342F-25A1-4355FC4A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82" y="1560946"/>
            <a:ext cx="4041773" cy="4512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FDC132-70B6-4E5A-9E42-2E2DF529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38" y="1560946"/>
            <a:ext cx="4415774" cy="52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2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007F5-42D7-5375-FF54-1411AF29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Partes</a:t>
            </a:r>
            <a:r>
              <a:rPr lang="en-US" b="1" dirty="0"/>
              <a:t> de Nao </a:t>
            </a:r>
            <a:endParaRPr lang="es-CR" dirty="0"/>
          </a:p>
        </p:txBody>
      </p:sp>
      <p:pic>
        <p:nvPicPr>
          <p:cNvPr id="2050" name="Picture 2" descr="NAO - Actuator &amp; Sensor list | SoftBank Robotics Developer Center">
            <a:extLst>
              <a:ext uri="{FF2B5EF4-FFF2-40B4-BE49-F238E27FC236}">
                <a16:creationId xmlns:a16="http://schemas.microsoft.com/office/drawing/2014/main" id="{92585273-F6EC-44D5-A335-3D7F9F89F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1382016"/>
            <a:ext cx="9296400" cy="54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8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485F9-E9A1-4C69-9004-A02E821F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Sensores</a:t>
            </a:r>
            <a:endParaRPr lang="es-CR" dirty="0"/>
          </a:p>
        </p:txBody>
      </p:sp>
      <p:pic>
        <p:nvPicPr>
          <p:cNvPr id="1026" name="Picture 2" descr="1. Découvrez votre NAO | SoftBank Robotics">
            <a:extLst>
              <a:ext uri="{FF2B5EF4-FFF2-40B4-BE49-F238E27FC236}">
                <a16:creationId xmlns:a16="http://schemas.microsoft.com/office/drawing/2014/main" id="{35C7D591-5F91-4A5C-9D45-CECE47EC3B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806814"/>
            <a:ext cx="5020862" cy="60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6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40AAF-16BF-C28E-C4D8-C23512AF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Más </a:t>
            </a:r>
            <a:r>
              <a:rPr lang="en-US" dirty="0" err="1"/>
              <a:t>documentación</a:t>
            </a:r>
            <a:r>
              <a:rPr lang="en-US" dirty="0"/>
              <a:t> 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5C242-16BA-4FB0-58AA-A5178870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http://doc.aldebaran.com/2-4/home_nao.html</a:t>
            </a:r>
          </a:p>
        </p:txBody>
      </p:sp>
    </p:spTree>
    <p:extLst>
      <p:ext uri="{BB962C8B-B14F-4D97-AF65-F5344CB8AC3E}">
        <p14:creationId xmlns:p14="http://schemas.microsoft.com/office/powerpoint/2010/main" val="1519776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81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TT Hoves</vt:lpstr>
      <vt:lpstr>Tema de Office</vt:lpstr>
      <vt:lpstr>Presentación de PowerPoint</vt:lpstr>
      <vt:lpstr>Posturas por defecto del NAO</vt:lpstr>
      <vt:lpstr>Partes de Nao </vt:lpstr>
      <vt:lpstr>Partes de Nao </vt:lpstr>
      <vt:lpstr>Partes de Nao </vt:lpstr>
      <vt:lpstr>Sensores</vt:lpstr>
      <vt:lpstr>Más documentación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Morales</dc:creator>
  <cp:lastModifiedBy>Brii Writes</cp:lastModifiedBy>
  <cp:revision>6</cp:revision>
  <dcterms:created xsi:type="dcterms:W3CDTF">2022-09-14T19:32:56Z</dcterms:created>
  <dcterms:modified xsi:type="dcterms:W3CDTF">2022-09-28T16:44:33Z</dcterms:modified>
</cp:coreProperties>
</file>