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76" r:id="rId5"/>
    <p:sldId id="259" r:id="rId6"/>
    <p:sldId id="260" r:id="rId7"/>
    <p:sldId id="277" r:id="rId8"/>
    <p:sldId id="262" r:id="rId9"/>
    <p:sldId id="263" r:id="rId10"/>
    <p:sldId id="27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AD798D-D1B8-4181-BAEA-01E5A9D64AA6}">
          <p14:sldIdLst>
            <p14:sldId id="256"/>
            <p14:sldId id="257"/>
            <p14:sldId id="276"/>
            <p14:sldId id="259"/>
            <p14:sldId id="260"/>
            <p14:sldId id="277"/>
            <p14:sldId id="262"/>
            <p14:sldId id="263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1944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7158" y="4572008"/>
            <a:ext cx="60722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Conception et Realisation d’un site web d’anime</a:t>
            </a:r>
          </a:p>
        </p:txBody>
      </p:sp>
      <p:pic>
        <p:nvPicPr>
          <p:cNvPr id="8" name="Picture 7" descr="logo-oc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62" y="428604"/>
            <a:ext cx="693420" cy="800100"/>
          </a:xfrm>
          <a:prstGeom prst="rect">
            <a:avLst/>
          </a:prstGeom>
        </p:spPr>
      </p:pic>
      <p:pic>
        <p:nvPicPr>
          <p:cNvPr id="9" name="Picture 8" descr="logo-you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571480"/>
            <a:ext cx="2000263" cy="5200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 :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28596" y="1500174"/>
            <a:ext cx="8229600" cy="3600400"/>
          </a:xfrm>
        </p:spPr>
        <p:txBody>
          <a:bodyPr/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1800" kern="0" dirty="0">
                <a:effectLst/>
                <a:latin typeface="Oswald"/>
                <a:ea typeface="Oswald"/>
                <a:cs typeface="Oswald"/>
              </a:rPr>
              <a:t>Problématique</a:t>
            </a:r>
            <a:endParaRPr lang="fr-MA" altLang="ko-KR" sz="1800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MA" altLang="ko-KR" sz="1800" dirty="0">
                <a:latin typeface="Arial" pitchFamily="34" charset="0"/>
                <a:cs typeface="Arial" pitchFamily="34" charset="0"/>
              </a:rPr>
              <a:t>Analyse et Conception :</a:t>
            </a:r>
          </a:p>
          <a:p>
            <a:pPr marL="1257300" lvl="1" indent="-514350">
              <a:lnSpc>
                <a:spcPct val="150000"/>
              </a:lnSpc>
              <a:buFont typeface="+mj-lt"/>
              <a:buAutoNum type="arabicPeriod"/>
            </a:pPr>
            <a:r>
              <a:rPr lang="fr-MA" altLang="ko-KR" sz="1600" dirty="0">
                <a:latin typeface="Arial" pitchFamily="34" charset="0"/>
                <a:cs typeface="Arial" pitchFamily="34" charset="0"/>
              </a:rPr>
              <a:t>Diagramme de classe.</a:t>
            </a:r>
          </a:p>
          <a:p>
            <a:pPr marL="1257300" lvl="1" indent="-514350">
              <a:lnSpc>
                <a:spcPct val="150000"/>
              </a:lnSpc>
              <a:buFont typeface="+mj-lt"/>
              <a:buAutoNum type="arabicPeriod"/>
            </a:pPr>
            <a:r>
              <a:rPr lang="fr-MA" altLang="ko-KR" sz="1600" dirty="0">
                <a:latin typeface="Arial" pitchFamily="34" charset="0"/>
                <a:cs typeface="Arial" pitchFamily="34" charset="0"/>
              </a:rPr>
              <a:t>Diagramme de cas d’utilisation.</a:t>
            </a:r>
            <a:endParaRPr lang="fr-MA" altLang="ko-KR" sz="1800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MA" altLang="ko-KR" sz="1800" dirty="0"/>
              <a:t>Choix de Technologie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MA" altLang="ko-KR" sz="1800" dirty="0"/>
              <a:t>Réalisation de l’application :</a:t>
            </a:r>
          </a:p>
          <a:p>
            <a:pPr>
              <a:lnSpc>
                <a:spcPct val="150000"/>
              </a:lnSpc>
            </a:pPr>
            <a:r>
              <a:rPr lang="fr-MA" altLang="ko-KR" sz="1800" dirty="0"/>
              <a:t>           1.      Présentation de notre site.</a:t>
            </a:r>
          </a:p>
          <a:p>
            <a:pPr>
              <a:lnSpc>
                <a:spcPct val="150000"/>
              </a:lnSpc>
            </a:pPr>
            <a:endParaRPr lang="fr-MA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AB0610-3014-48A2-9E30-6B3DF996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</a:t>
            </a:r>
            <a:r>
              <a:rPr lang="fr-FR" dirty="0"/>
              <a:t>é</a:t>
            </a:r>
            <a:r>
              <a:rPr lang="en-US" dirty="0"/>
              <a:t>matique </a:t>
            </a:r>
            <a:r>
              <a:rPr lang="en-GB" dirty="0"/>
              <a:t>:</a:t>
            </a:r>
            <a:endParaRPr lang="fr-M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F80434-DF2A-4D95-9F09-84B8ECB5FE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712" y="1268760"/>
            <a:ext cx="6563072" cy="4147865"/>
          </a:xfrm>
        </p:spPr>
        <p:txBody>
          <a:bodyPr/>
          <a:lstStyle/>
          <a:p>
            <a:r>
              <a:rPr lang="fr-FR" sz="2400" dirty="0">
                <a:solidFill>
                  <a:srgbClr val="636363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Pour </a:t>
            </a:r>
            <a:r>
              <a:rPr lang="fr-FR" sz="2400" dirty="0" err="1">
                <a:solidFill>
                  <a:srgbClr val="636363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Geekanime</a:t>
            </a:r>
            <a:r>
              <a:rPr lang="fr-FR" sz="2400" dirty="0">
                <a:solidFill>
                  <a:srgbClr val="636363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, c'est un site spécial pour regarder des anime et lire des mangas, ce qui le</a:t>
            </a:r>
            <a:r>
              <a:rPr lang="fr-FR" sz="2400" spc="5" dirty="0">
                <a:solidFill>
                  <a:srgbClr val="636363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fr-FR" sz="2400" dirty="0">
                <a:solidFill>
                  <a:srgbClr val="636363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distingue des autres sites d'anime, c'est qu'il vous donne l'avantage de regarder avec des amis ou</a:t>
            </a:r>
            <a:r>
              <a:rPr lang="fr-FR" sz="2400" spc="-265" dirty="0">
                <a:solidFill>
                  <a:srgbClr val="636363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fr-FR" sz="2400" dirty="0">
                <a:solidFill>
                  <a:srgbClr val="636363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de la famille et que vous pouvez regarder ou parler avec des personnes qui regardent l'anime</a:t>
            </a:r>
            <a:r>
              <a:rPr lang="fr-FR" sz="2400" spc="5" dirty="0">
                <a:solidFill>
                  <a:srgbClr val="636363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fr-FR" sz="2400" dirty="0">
                <a:solidFill>
                  <a:srgbClr val="636363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avec vous.</a:t>
            </a:r>
          </a:p>
        </p:txBody>
      </p:sp>
    </p:spTree>
    <p:extLst>
      <p:ext uri="{BB962C8B-B14F-4D97-AF65-F5344CB8AC3E}">
        <p14:creationId xmlns:p14="http://schemas.microsoft.com/office/powerpoint/2010/main" val="346281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Analyse</a:t>
            </a:r>
            <a:r>
              <a:rPr lang="en-US" altLang="ko-KR" dirty="0"/>
              <a:t> et Conception :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Diagramme</a:t>
            </a:r>
            <a:r>
              <a:rPr lang="en-US" altLang="ko-KR" b="1" dirty="0"/>
              <a:t> de </a:t>
            </a:r>
            <a:r>
              <a:rPr lang="en-US" altLang="ko-KR" b="1" dirty="0" err="1"/>
              <a:t>classe</a:t>
            </a:r>
            <a:r>
              <a:rPr lang="en-US" altLang="ko-KR" b="1" dirty="0"/>
              <a:t> :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3C9C-2B9F-4476-9DFF-3E7350EE156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531F89-CAB7-4244-A0E0-48EE4201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06" y="1811538"/>
            <a:ext cx="7425059" cy="50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Analyse</a:t>
            </a:r>
            <a:r>
              <a:rPr lang="en-US" altLang="ko-KR" dirty="0"/>
              <a:t> et Conception :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Diagramme</a:t>
            </a:r>
            <a:r>
              <a:rPr lang="en-US" altLang="ko-KR" b="1" dirty="0"/>
              <a:t> de </a:t>
            </a:r>
            <a:r>
              <a:rPr lang="en-US" altLang="ko-KR" b="1" dirty="0" err="1"/>
              <a:t>cas</a:t>
            </a:r>
            <a:r>
              <a:rPr lang="en-US" altLang="ko-KR" b="1" dirty="0"/>
              <a:t> </a:t>
            </a:r>
            <a:r>
              <a:rPr lang="en-US" altLang="ko-KR" b="1" dirty="0" err="1"/>
              <a:t>d’utilisation</a:t>
            </a:r>
            <a:r>
              <a:rPr lang="en-US" altLang="ko-KR" b="1" dirty="0"/>
              <a:t> :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B176-D759-4D02-BE5A-21392A65449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5B8F7-AAD3-4344-B654-493779C8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55339"/>
            <a:ext cx="7092280" cy="45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1836-39C4-4239-A975-05CF31FB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  <a:endParaRPr lang="fr-M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19D4B0-614A-4D94-9ABE-A72FA85C380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69514"/>
            <a:ext cx="2143125" cy="2143125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835EE44-A333-4E11-9491-C472CB5CB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1314757"/>
            <a:ext cx="1531335" cy="386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E543D-D2D2-4D0F-A0F2-4DD516BDE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96752"/>
            <a:ext cx="2223480" cy="1212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1FCAB0-BC17-48D0-A8A3-2D86C9502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09" y="1205467"/>
            <a:ext cx="1117898" cy="1212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09812A-255C-4C82-A5A9-1CAB18C76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25" y="2996952"/>
            <a:ext cx="1431602" cy="1423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DBC521-F036-43EA-87A2-4093E5AB4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44" y="2545962"/>
            <a:ext cx="2143125" cy="2143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B379C9-A0C3-4510-A029-6D00DF569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24" y="4624116"/>
            <a:ext cx="2295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1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Réalisation</a:t>
            </a:r>
            <a:r>
              <a:rPr lang="en-US" altLang="ko-KR" dirty="0"/>
              <a:t> de </a:t>
            </a:r>
            <a:r>
              <a:rPr lang="en-US" altLang="ko-KR" dirty="0" err="1"/>
              <a:t>l’application</a:t>
            </a:r>
            <a:r>
              <a:rPr lang="en-US" altLang="ko-KR" dirty="0"/>
              <a:t> :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Présentation</a:t>
            </a:r>
            <a:r>
              <a:rPr lang="en-US" altLang="ko-KR" b="1" dirty="0"/>
              <a:t> de </a:t>
            </a:r>
            <a:r>
              <a:rPr lang="en-US" altLang="ko-KR" b="1" dirty="0" err="1"/>
              <a:t>notre</a:t>
            </a:r>
            <a:r>
              <a:rPr lang="en-US" altLang="ko-KR" b="1" dirty="0"/>
              <a:t> application web :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2"/>
          <p:cNvSpPr txBox="1">
            <a:spLocks/>
          </p:cNvSpPr>
          <p:nvPr/>
        </p:nvSpPr>
        <p:spPr>
          <a:xfrm>
            <a:off x="2286472" y="1997225"/>
            <a:ext cx="6563072" cy="441168"/>
          </a:xfrm>
          <a:prstGeom prst="rect">
            <a:avLst/>
          </a:prstGeom>
        </p:spPr>
        <p:txBody>
          <a:bodyPr lIns="396000" anchor="t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fr-MA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En-tete</a:t>
            </a:r>
            <a:r>
              <a:rPr kumimoji="0" lang="fr-MA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du site :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24E1C-26AB-40C2-BF78-45F896C9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28" y="2438393"/>
            <a:ext cx="6763072" cy="425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Réalisation</a:t>
            </a:r>
            <a:r>
              <a:rPr lang="en-US" altLang="ko-KR" dirty="0"/>
              <a:t> de </a:t>
            </a:r>
            <a:r>
              <a:rPr lang="en-US" altLang="ko-KR" dirty="0" err="1"/>
              <a:t>l’application</a:t>
            </a:r>
            <a:r>
              <a:rPr lang="en-US" altLang="ko-KR" dirty="0"/>
              <a:t> :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Présentation</a:t>
            </a:r>
            <a:r>
              <a:rPr lang="en-US" altLang="ko-KR" b="1" dirty="0"/>
              <a:t> de </a:t>
            </a:r>
            <a:r>
              <a:rPr lang="en-US" altLang="ko-KR" b="1" dirty="0" err="1"/>
              <a:t>notre</a:t>
            </a:r>
            <a:r>
              <a:rPr lang="en-US" altLang="ko-KR" b="1" dirty="0"/>
              <a:t> application web :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2"/>
          <p:cNvSpPr txBox="1">
            <a:spLocks/>
          </p:cNvSpPr>
          <p:nvPr/>
        </p:nvSpPr>
        <p:spPr>
          <a:xfrm>
            <a:off x="2286472" y="1997225"/>
            <a:ext cx="6563072" cy="441168"/>
          </a:xfrm>
          <a:prstGeom prst="rect">
            <a:avLst/>
          </a:prstGeom>
        </p:spPr>
        <p:txBody>
          <a:bodyPr lIns="396000" anchor="t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fr-MA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Page de description de Anime</a:t>
            </a:r>
            <a:r>
              <a:rPr kumimoji="0" lang="fr-MA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: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9D851-5BA7-428D-8A1A-90CF34FE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60" y="2438393"/>
            <a:ext cx="6268120" cy="41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46" y="2571744"/>
            <a:ext cx="6238444" cy="1069514"/>
          </a:xfrm>
        </p:spPr>
        <p:txBody>
          <a:bodyPr/>
          <a:lstStyle/>
          <a:p>
            <a:pPr algn="ctr"/>
            <a:r>
              <a:rPr lang="en-US" altLang="ko-KR" dirty="0"/>
              <a:t>Merci Pour </a:t>
            </a:r>
            <a:r>
              <a:rPr lang="en-US" altLang="ko-KR" dirty="0" err="1"/>
              <a:t>Votre</a:t>
            </a:r>
            <a:r>
              <a:rPr lang="en-US" altLang="ko-KR" dirty="0"/>
              <a:t> Attention ;)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152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Malgun Gothic</vt:lpstr>
      <vt:lpstr>Arial</vt:lpstr>
      <vt:lpstr>Calibri</vt:lpstr>
      <vt:lpstr>Oswald</vt:lpstr>
      <vt:lpstr>Wingdings</vt:lpstr>
      <vt:lpstr>Office Theme</vt:lpstr>
      <vt:lpstr>Custom Design</vt:lpstr>
      <vt:lpstr>PowerPoint Presentation</vt:lpstr>
      <vt:lpstr>Plan :</vt:lpstr>
      <vt:lpstr>Problématique :</vt:lpstr>
      <vt:lpstr> Analyse et Conception :</vt:lpstr>
      <vt:lpstr> Analyse et Conception :</vt:lpstr>
      <vt:lpstr>Technologies</vt:lpstr>
      <vt:lpstr>Réalisation de l’application :</vt:lpstr>
      <vt:lpstr>Réalisation de l’application :</vt:lpstr>
      <vt:lpstr>Merci Pour Votre Attention ;)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ryozakiazeddine@outlook.com</cp:lastModifiedBy>
  <cp:revision>62</cp:revision>
  <dcterms:created xsi:type="dcterms:W3CDTF">2014-04-01T16:35:38Z</dcterms:created>
  <dcterms:modified xsi:type="dcterms:W3CDTF">2021-08-16T02:42:40Z</dcterms:modified>
</cp:coreProperties>
</file>