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391E56F2-46F8-4BC1-801D-F2F2B5ADB7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25A805E-AAAC-4860-AC9C-6104BB82EBF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6E1E86DC-3C32-4796-9ACB-8E49F53953D0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72720" y="1763280"/>
            <a:ext cx="10250280" cy="102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972720" y="1763280"/>
            <a:ext cx="10250280" cy="102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972720" y="1763280"/>
            <a:ext cx="10250280" cy="102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72720" y="1763280"/>
            <a:ext cx="10250280" cy="102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7e6e6"/>
            </a:gs>
            <a:gs pos="100000">
              <a:srgbClr val="9c9a9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11160" y="2708640"/>
            <a:ext cx="4417560" cy="1701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Modifiez le style </a:t>
            </a: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du titre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195920" y="2695680"/>
            <a:ext cx="4414320" cy="355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8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Insérez ici une photo de votre produit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198840" y="5720040"/>
            <a:ext cx="857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8DB3A47-CD2B-4F8E-8D3D-67F1BA98C7A0}" type="slidenum">
              <a:rPr b="0" lang="fr-FR" sz="1200" spc="-1" strike="noStrike">
                <a:solidFill>
                  <a:srgbClr val="334980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071480" y="5720040"/>
            <a:ext cx="3774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334980"/>
                </a:solidFill>
                <a:latin typeface="Calibri"/>
              </a:rPr>
              <a:t>Ajouter un pied de page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318360" y="1516680"/>
            <a:ext cx="2844360" cy="750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fld id="{A73FDA43-FF7E-46FE-9078-E462207EA578}" type="datetime1">
              <a:rPr b="0" lang="fr-FR" sz="2400" spc="-1" strike="noStrike">
                <a:solidFill>
                  <a:srgbClr val="8b8b8b"/>
                </a:solidFill>
                <a:latin typeface="Calibri"/>
              </a:rPr>
              <a:t>20/06/2022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729560" cy="54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</a:pPr>
            <a:fld id="{DC71CD81-14EF-4218-BD15-0D7F7C3AB2D9}" type="slidenum">
              <a:rPr b="0" lang="fr-M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F347B76-D095-4F9D-85BC-01464C2191CE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20/06/2022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Ajouter un pied de page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98D92E36-3D93-43B9-A367-376F31B05F9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22;p3" descr="shutterstock_429987889_edited.jpg"/>
          <p:cNvPicPr/>
          <p:nvPr/>
        </p:nvPicPr>
        <p:blipFill>
          <a:blip r:embed="rId2"/>
          <a:srcRect l="0" t="21797" r="0" b="23589"/>
          <a:stretch/>
        </p:blipFill>
        <p:spPr>
          <a:xfrm>
            <a:off x="0" y="650520"/>
            <a:ext cx="12191760" cy="620712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23;p3"/>
          <p:cNvSpPr/>
          <p:nvPr/>
        </p:nvSpPr>
        <p:spPr>
          <a:xfrm>
            <a:off x="0" y="0"/>
            <a:ext cx="12191760" cy="650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3" name="Google Shape;24;p3"/>
          <p:cNvGrpSpPr/>
          <p:nvPr/>
        </p:nvGrpSpPr>
        <p:grpSpPr>
          <a:xfrm>
            <a:off x="707040" y="1607760"/>
            <a:ext cx="1790640" cy="23040"/>
            <a:chOff x="707040" y="1607760"/>
            <a:chExt cx="1790640" cy="23040"/>
          </a:xfrm>
        </p:grpSpPr>
        <p:sp>
          <p:nvSpPr>
            <p:cNvPr id="124" name="Google Shape;25;p3"/>
            <p:cNvSpPr/>
            <p:nvPr/>
          </p:nvSpPr>
          <p:spPr>
            <a:xfrm rot="16200000">
              <a:off x="1841040" y="974160"/>
              <a:ext cx="23040" cy="12898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26;p3"/>
            <p:cNvSpPr/>
            <p:nvPr/>
          </p:nvSpPr>
          <p:spPr>
            <a:xfrm rot="16200000">
              <a:off x="1346040" y="968760"/>
              <a:ext cx="23040" cy="13010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72720" y="1763280"/>
            <a:ext cx="102502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/>
          </p:nvPr>
        </p:nvSpPr>
        <p:spPr>
          <a:xfrm>
            <a:off x="11381760" y="633312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</a:pPr>
            <a:fld id="{00C05B58-EAF3-45E7-A6FC-F26796284C35}" type="slidenum">
              <a:rPr b="0" lang="fr-M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Google Shape;30;p3"/>
          <p:cNvSpPr/>
          <p:nvPr/>
        </p:nvSpPr>
        <p:spPr>
          <a:xfrm>
            <a:off x="11040480" y="0"/>
            <a:ext cx="1150920" cy="605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31;p3"/>
          <p:cNvSpPr/>
          <p:nvPr/>
        </p:nvSpPr>
        <p:spPr>
          <a:xfrm>
            <a:off x="11464920" y="288360"/>
            <a:ext cx="28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32;p3"/>
          <p:cNvSpPr/>
          <p:nvPr/>
        </p:nvSpPr>
        <p:spPr>
          <a:xfrm>
            <a:off x="11464920" y="333360"/>
            <a:ext cx="28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Google Shape;33;p3"/>
          <p:cNvSpPr/>
          <p:nvPr/>
        </p:nvSpPr>
        <p:spPr>
          <a:xfrm>
            <a:off x="11464920" y="378720"/>
            <a:ext cx="28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311160" y="2708640"/>
            <a:ext cx="4417560" cy="1701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311160" y="4421160"/>
            <a:ext cx="4412880" cy="12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-228600" y="0"/>
            <a:ext cx="12420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-228600" y="0"/>
            <a:ext cx="13781880" cy="68580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5" descr=""/>
          <p:cNvPicPr/>
          <p:nvPr/>
        </p:nvPicPr>
        <p:blipFill>
          <a:blip r:embed="rId2"/>
          <a:stretch/>
        </p:blipFill>
        <p:spPr>
          <a:xfrm>
            <a:off x="4820040" y="-1371600"/>
            <a:ext cx="9581760" cy="958176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  <p:sp>
        <p:nvSpPr>
          <p:cNvPr id="180" name="Google Shape;254;p33"/>
          <p:cNvSpPr/>
          <p:nvPr/>
        </p:nvSpPr>
        <p:spPr>
          <a:xfrm>
            <a:off x="1082160" y="1337400"/>
            <a:ext cx="5547240" cy="209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ZoneTexte 22"/>
          <p:cNvSpPr/>
          <p:nvPr/>
        </p:nvSpPr>
        <p:spPr>
          <a:xfrm>
            <a:off x="5958720" y="2971800"/>
            <a:ext cx="56998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Dans notre vie il ya des personne qui n'ont pas l'abilite de comprie les professeures ,ou bien  certaines personnes ont tellement de mal à se concentrer lorsque tout l'environnement est bruyant, d'autres préfèrent se préparer à la leçon par eux-mêmes.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6331320" y="1828800"/>
            <a:ext cx="4184280" cy="95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5870" spc="-1" strike="noStrike">
                <a:solidFill>
                  <a:srgbClr val="0f4c75"/>
                </a:solidFill>
                <a:latin typeface="Proxima Nova"/>
                <a:ea typeface="Proxima Nova"/>
              </a:rPr>
              <a:t>Problème</a:t>
            </a:r>
            <a:endParaRPr b="0" lang="en-US" sz="587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-228600" y="0"/>
            <a:ext cx="13781880" cy="6858000"/>
          </a:xfrm>
          <a:prstGeom prst="rect">
            <a:avLst/>
          </a:prstGeom>
          <a:ln w="0">
            <a:noFill/>
          </a:ln>
        </p:spPr>
      </p:pic>
      <p:pic>
        <p:nvPicPr>
          <p:cNvPr id="184" name="Image 1" descr=""/>
          <p:cNvPicPr/>
          <p:nvPr/>
        </p:nvPicPr>
        <p:blipFill>
          <a:blip r:embed="rId2"/>
          <a:stretch/>
        </p:blipFill>
        <p:spPr>
          <a:xfrm>
            <a:off x="4820040" y="-1371600"/>
            <a:ext cx="9581760" cy="958176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  <p:sp>
        <p:nvSpPr>
          <p:cNvPr id="185" name="Google Shape;254;p 2"/>
          <p:cNvSpPr/>
          <p:nvPr/>
        </p:nvSpPr>
        <p:spPr>
          <a:xfrm>
            <a:off x="1082160" y="1337400"/>
            <a:ext cx="5547240" cy="209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ZoneTexte 2"/>
          <p:cNvSpPr/>
          <p:nvPr/>
        </p:nvSpPr>
        <p:spPr>
          <a:xfrm>
            <a:off x="5958720" y="2971800"/>
            <a:ext cx="569988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 création des publicités est toujours difficile pour les débutants, dans notre application Atlastrip nous souhaitons créer un système de publicité de a à z. La création d'annonces, la publicité sur l'application Atlastrip et surtout des rapports interactifs et des outils d'analyse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6331320" y="1828800"/>
            <a:ext cx="4184280" cy="95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5870" spc="-1" strike="noStrike">
                <a:solidFill>
                  <a:srgbClr val="0f4c75"/>
                </a:solidFill>
                <a:latin typeface="Proxima Nova"/>
                <a:ea typeface="Proxima Nova"/>
              </a:rPr>
              <a:t>Solution</a:t>
            </a:r>
            <a:endParaRPr b="0" lang="en-US" sz="587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Les technologies utilise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NODEJS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NEXTJS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REACT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MONGODB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FIREABASE (STORAGE)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254;p33"/>
          <p:cNvSpPr/>
          <p:nvPr/>
        </p:nvSpPr>
        <p:spPr>
          <a:xfrm>
            <a:off x="2971800" y="101520"/>
            <a:ext cx="479844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3600" spc="-1" strike="noStrike">
                <a:solidFill>
                  <a:srgbClr val="0f4c75"/>
                </a:solidFill>
                <a:latin typeface="Proxima Nova"/>
                <a:ea typeface="Proxima Nova"/>
              </a:rPr>
              <a:t>	</a:t>
            </a:r>
            <a:r>
              <a:rPr b="1" lang="fr-FR" sz="3600" spc="-1" strike="noStrike">
                <a:solidFill>
                  <a:srgbClr val="0f4c75"/>
                </a:solidFill>
                <a:latin typeface="Proxima Nova"/>
                <a:ea typeface="Proxima Nova"/>
              </a:rPr>
              <a:t>	</a:t>
            </a:r>
            <a:r>
              <a:rPr b="1" lang="fr-FR" sz="3600" spc="-1" strike="noStrike">
                <a:solidFill>
                  <a:srgbClr val="0f4c75"/>
                </a:solidFill>
                <a:latin typeface="Proxima Nova"/>
                <a:ea typeface="Proxima Nova"/>
              </a:rPr>
              <a:t>	</a:t>
            </a:r>
            <a:r>
              <a:rPr b="1" lang="fr-FR" sz="3600" spc="-1" strike="noStrike">
                <a:solidFill>
                  <a:srgbClr val="0f4c75"/>
                </a:solidFill>
                <a:latin typeface="Proxima Nova"/>
                <a:ea typeface="Proxima Nova"/>
              </a:rPr>
              <a:t>Conception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1" name="ZoneTexte 19"/>
          <p:cNvSpPr/>
          <p:nvPr/>
        </p:nvSpPr>
        <p:spPr>
          <a:xfrm>
            <a:off x="3429000" y="1322640"/>
            <a:ext cx="4291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MA" sz="1800" spc="-1" strike="noStrike">
                <a:solidFill>
                  <a:srgbClr val="0f4c75"/>
                </a:solidFill>
                <a:latin typeface="Proxima Nova"/>
              </a:rPr>
              <a:t>D</a:t>
            </a:r>
            <a:r>
              <a:rPr b="0" lang="fr-FR" sz="1800" spc="-1" strike="noStrike">
                <a:solidFill>
                  <a:srgbClr val="0f4c75"/>
                </a:solidFill>
                <a:latin typeface="Proxima Nova"/>
              </a:rPr>
              <a:t>iagramme de classe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614600" y="1663560"/>
            <a:ext cx="9129600" cy="49658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234;p31"/>
          <p:cNvSpPr/>
          <p:nvPr/>
        </p:nvSpPr>
        <p:spPr>
          <a:xfrm>
            <a:off x="0" y="0"/>
            <a:ext cx="12191760" cy="1711440"/>
          </a:xfrm>
          <a:prstGeom prst="rect">
            <a:avLst/>
          </a:prstGeom>
          <a:solidFill>
            <a:srgbClr val="eced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343400" y="2422440"/>
            <a:ext cx="3599280" cy="1235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6400" spc="-1" strike="noStrike">
                <a:solidFill>
                  <a:srgbClr val="000000"/>
                </a:solidFill>
                <a:latin typeface="Calibri Light"/>
              </a:rPr>
              <a:t>Merci!</a:t>
            </a:r>
            <a:endParaRPr b="0" lang="fr-FR" sz="6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Box 7"/>
          <p:cNvSpPr/>
          <p:nvPr/>
        </p:nvSpPr>
        <p:spPr>
          <a:xfrm>
            <a:off x="4724640" y="2917800"/>
            <a:ext cx="4660200" cy="22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b="1" lang="fr-MA" sz="8000" spc="-1" strike="noStrike">
                <a:solidFill>
                  <a:srgbClr val="000000"/>
                </a:solidFill>
                <a:latin typeface="Raleway"/>
                <a:ea typeface="Raleway"/>
              </a:rPr>
              <a:t>AtlasTrip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10">
                                  <p:stCondLst>
                                    <p:cond delay="36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3587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2021-08-14T21:48:00Z</dcterms:created>
  <dc:creator>walid Moultamiss</dc:creator>
  <dc:description/>
  <dc:language>en-US</dc:language>
  <cp:lastModifiedBy/>
  <dcterms:modified xsi:type="dcterms:W3CDTF">2022-06-20T14:46:38Z</dcterms:modified>
  <cp:revision>14</cp:revision>
  <dc:subject/>
  <dc:title>Atlastrip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lications">
    <vt:lpwstr/>
  </property>
  <property fmtid="{D5CDD505-2E9C-101B-9397-08002B2CF9AE}" pid="3" name="CampaignTags">
    <vt:lpwstr/>
  </property>
  <property fmtid="{D5CDD505-2E9C-101B-9397-08002B2CF9AE}" pid="4" name="CategoryTags">
    <vt:lpwstr/>
  </property>
  <property fmtid="{D5CDD505-2E9C-101B-9397-08002B2CF9AE}" pid="5" name="ContentTypeId">
    <vt:lpwstr>0x010100AA3F7D94069FF64A86F7DFF56D60E3BE</vt:lpwstr>
  </property>
  <property fmtid="{D5CDD505-2E9C-101B-9397-08002B2CF9AE}" pid="6" name="FeatureTags">
    <vt:lpwstr/>
  </property>
  <property fmtid="{D5CDD505-2E9C-101B-9397-08002B2CF9AE}" pid="7" name="HiddenCategoryTags">
    <vt:lpwstr/>
  </property>
  <property fmtid="{D5CDD505-2E9C-101B-9397-08002B2CF9AE}" pid="8" name="InternalTags">
    <vt:lpwstr/>
  </property>
  <property fmtid="{D5CDD505-2E9C-101B-9397-08002B2CF9AE}" pid="9" name="LocalizationTags">
    <vt:lpwstr/>
  </property>
  <property fmtid="{D5CDD505-2E9C-101B-9397-08002B2CF9AE}" pid="10" name="Notes">
    <vt:r8>5</vt:r8>
  </property>
  <property fmtid="{D5CDD505-2E9C-101B-9397-08002B2CF9AE}" pid="11" name="Order">
    <vt:r8>74065800</vt:r8>
  </property>
  <property fmtid="{D5CDD505-2E9C-101B-9397-08002B2CF9AE}" pid="12" name="PresentationFormat">
    <vt:lpwstr>Grand écran</vt:lpwstr>
  </property>
  <property fmtid="{D5CDD505-2E9C-101B-9397-08002B2CF9AE}" pid="13" name="ScenarioTags">
    <vt:lpwstr/>
  </property>
  <property fmtid="{D5CDD505-2E9C-101B-9397-08002B2CF9AE}" pid="14" name="Slides">
    <vt:r8>7</vt:r8>
  </property>
</Properties>
</file>