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6:54:11.4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0 8 0 0,'-15'52'7426'0'0,"18"-39"-3252"0"0,8 11-2352 0 0,4 14-417 0 0,-10 0-694 0 0,1 0 0 0 0,2 0 0 0 0,21 57-1 0 0,-25-80-589 0 0,1 0-1 0 0,-2 1 0 0 0,0-1 1 0 0,-1 1-1 0 0,0 27 0 0 0,-1-22 97 0 0,0-1-1 0 0,7 32 0 0 0,1-33 192 0 0,-5-9-846 0 0,-10-18-2412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30T16:54:21.1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7177 48 1160 0 0,'8'-2'6384'0'0,"27"-3"-2937"0"0,5-1-1979 0 0,21-7-637 0 0,2 4-1 0 0,-1 1 1 0 0,1 4 0 0 0,63 4 0 0 0,0 6 110 0 0,122 3 218 0 0,175 2-10 0 0,-173-28-300 0 0,-245 17-833 0 0,0 0-1 0 0,-1 0 1 0 0,1 1-1 0 0,0 0 1 0 0,0-1-1 0 0,-1 2 1 0 0,1-1-1 0 0,-1 0 1 0 0,1 1-1 0 0,-1 0 1 0 0,1 0-1 0 0,-1 0 1 0 0,0 1-1 0 0,0 0 1 0 0,0-1-1 0 0,-1 1 1 0 0,5 5-1 0 0,-3-3 14 0 0,-1 0 0 0 0,0 1 0 0 0,-1 0 0 0 0,1 0 0 0 0,-1 0 0 0 0,0 0 0 0 0,-1 0 0 0 0,1 1 0 0 0,-1-1 0 0 0,-1 1 0 0 0,2 10 0 0 0,85 439 126 0 0,-70-347-23 0 0,5 221 1 0 0,-22-178-19 0 0,-7 240 140 0 0,-45 404 95 0 0,14-7 196 0 0,-1-182-283 0 0,2-81-58 0 0,32 43 34 0 0,6-321-201 0 0,-1 186-132 0 0,24-53-577 0 0,-24-305 678 0 0,-2-40-144 0 0,2-35 148 0 0,-1 0-1 0 0,0 1 0 0 0,0-1 1 0 0,0 0-1 0 0,-1 1 1 0 0,1-1-1 0 0,0 0 0 0 0,0 0 1 0 0,-1 1-1 0 0,1-1 1 0 0,-1 0-1 0 0,1 0 0 0 0,-1 1 1 0 0,1-1-1 0 0,-1 0 1 0 0,0 0-1 0 0,0 0 0 0 0,-1 2 1 0 0,1-3-4 0 0,1 0 0 0 0,-1 0 0 0 0,0 1 0 0 0,1-1-1 0 0,-1 0 1 0 0,0 0 0 0 0,1 0 0 0 0,-1 0 0 0 0,0 0 0 0 0,0 0 0 0 0,1 0 0 0 0,-1 0 0 0 0,0 0 0 0 0,0 0 0 0 0,1-1 0 0 0,-1 1 0 0 0,0 0-1 0 0,1 0 1 0 0,-1-1 0 0 0,0 1 0 0 0,1 0 0 0 0,-1-1 0 0 0,1 1 0 0 0,-1-1 0 0 0,0 1 0 0 0,1 0 0 0 0,-1-1 0 0 0,1 0 0 0 0,-1 1-1 0 0,1-1 1 0 0,-1 0 0 0 0,-8-5 50 0 0,0 0 0 0 0,0 1 0 0 0,-1 0-1 0 0,-15-5 1 0 0,-26-9 97 0 0,38 13-148 0 0,0 1 0 0 0,0 0 1 0 0,-1 0-1 0 0,0 2 0 0 0,1-1 0 0 0,-1 2 1 0 0,0 0-1 0 0,-1 1 0 0 0,1 0 1 0 0,0 1-1 0 0,0 0 0 0 0,-20 4 0 0 0,-143 28-55 0 0,105-21 78 0 0,13-4-70 0 0,-71 0 0 0 0,-24 2-93 0 0,-16 2 139 0 0,103-8 20 0 0,-130 22 0 0 0,135-14-29 0 0,-68 3 1 0 0,81-11-24 0 0,1 3 0 0 0,0 1 1 0 0,-52 16-1 0 0,61-10 91 0 0,0-2 1 0 0,-1-1-1 0 0,-57 5 0 0 0,-127 10 83 0 0,189-22-167 0 0,0-1 1 0 0,0-2-1 0 0,-54-7 1 0 0,37 2 15 0 0,28 5 11 0 0,1 0 1 0 0,-36 6-1 0 0,41-3-24 0 0,0-1 1 0 0,0-1-1 0 0,0 0 1 0 0,0-2-1 0 0,-31-4 0 0 0,17-2 32 0 0,-1 1 0 0 0,0 2 0 0 0,1 1-1 0 0,-2 1 1 0 0,1 2 0 0 0,-36 4-1 0 0,-211 14-23 0 0,111-11 19 0 0,98-6 17 0 0,-70-7-1 0 0,70 1-45 0 0,-345-23 801 0 0,145-8-657 0 0,152 32-256 0 0,-148 13-1 0 0,-310 46-381 0 0,451-43 556 0 0,-236-8-1 0 0,246-15 253 0 0,-168-38 1 0 0,150 22-156 0 0,22 12-113 0 0,-173-1 0 0 0,145 11 8 0 0,60 5-77 0 0,0 4 0 0 0,-121 21 0 0 0,145-17 58 0 0,-158 8-16 0 0,-24 4-2 0 0,180-13 6 0 0,-1-3 0 0 0,-69-4 0 0 0,-29 1 12 0 0,-135 3 27 0 0,217-4-38 0 0,52 0-8 0 0,10-1-5 0 0,-1 1 1 0 0,1 0-1 0 0,0 1 1 0 0,-1 1-1 0 0,-17 4 1 0 0,30-6 7 0 0,0 0 0 0 0,0 0 0 0 0,0-1 0 0 0,1 1 0 0 0,-1 0 0 0 0,0 0 0 0 0,0-1 0 0 0,1 1 0 0 0,-1-1 0 0 0,0 1 0 0 0,0-1 0 0 0,1 1 0 0 0,-1-1 0 0 0,0 1 0 0 0,1-1 0 0 0,-1 0 0 0 0,1 1 1 0 0,-1-1-1 0 0,1 0 0 0 0,-1 1 0 0 0,1-1 0 0 0,0 0 0 0 0,-1 0 0 0 0,1 1 0 0 0,0-1 0 0 0,-1 0 0 0 0,1 0 0 0 0,0 0 0 0 0,0 0 0 0 0,0 1 0 0 0,0-1 0 0 0,0-1 0 0 0,-8-36 53 0 0,8 32-17 0 0,-13-94-8 0 0,0-184 0 0 0,3-166 81 0 0,-1 0-26 0 0,-1-73-132 0 0,13 420 55 0 0,1 74-5 0 0,-1 0 1 0 0,-1 0 0 0 0,-7-44 0 0 0,8 38-61 0 0,2 14 60 0 0,-3 21 2 0 0,63 0-91 0 0,33-7-66 0 0,-77 7 160 0 0,0 0-1 0 0,0 1 1 0 0,0 1 0 0 0,27 7 0 0 0,32 2 25 0 0,-36-11-29 0 0,51-5 1 0 0,9 0-51 0 0,-20 14 7 0 0,-65-6 30 0 0,0-1 0 0 0,-1 0-1 0 0,1-1 1 0 0,27-3 0 0 0,-16 0 10 0 0,1 1 0 0 0,38 4-1 0 0,5 0 7 0 0,-5-14 43 0 0,-66 11-46 0 0,0-1-1 0 0,-1 1 1 0 0,1 0 0 0 0,0-1 0 0 0,0 1-1 0 0,0 0 1 0 0,0-1 0 0 0,0 1-1 0 0,-1-1 1 0 0,1 1 0 0 0,0-1 0 0 0,0 0-1 0 0,-1 1 1 0 0,1-1 0 0 0,0 0-1 0 0,-1 1 1 0 0,1-1 0 0 0,-1 0 0 0 0,1 0-1 0 0,-1 0 1 0 0,1 1 0 0 0,-1-1-1 0 0,0 0 1 0 0,1 0 0 0 0,-1 0 0 0 0,0 0-1 0 0,0 0 1 0 0,0 0 0 0 0,0-1-1 0 0,5-39 50 0 0,-2 16-52 0 0,1 1 19 0 0,-1-1 0 0 0,-1 1 0 0 0,-1-1 0 0 0,-2 1 0 0 0,0-1 1 0 0,-2 1-1 0 0,-7-37 0 0 0,-3-40-44 0 0,8 31-9 0 0,7-113 1 0 0,2 142 12 0 0,-1 0 0 0 0,-3 0 0 0 0,-4-46 0 0 0,3 74-3 0 0,1 0 1 0 0,1 0-1 0 0,0-1 0 0 0,4-19 1 0 0,3-33-42 0 0,-8 65 61 0 0,0 0-1 0 0,0 1 0 0 0,1-1 1 0 0,-1 0-1 0 0,0 0 1 0 0,1 1-1 0 0,-1-1 0 0 0,1 0 1 0 0,-1 1-1 0 0,1-1 1 0 0,-1 0-1 0 0,1 1 0 0 0,-1-1 1 0 0,1 1-1 0 0,-1-1 1 0 0,1 1-1 0 0,0-1 1 0 0,-1 1-1 0 0,1-1 0 0 0,0 1 1 0 0,0 0-1 0 0,-1-1 1 0 0,1 1-1 0 0,0 0 0 0 0,0 0 1 0 0,-1 0-1 0 0,1-1 1 0 0,0 1-1 0 0,0 0 0 0 0,0 0 1 0 0,-1 0-1 0 0,1 0 1 0 0,0 0-1 0 0,0 1 0 0 0,0-1 1 0 0,-1 0-1 0 0,1 0 1 0 0,0 0-1 0 0,0 1 0 0 0,0-1 1 0 0,-1 0-1 0 0,2 1 1 0 0,50 16-60 0 0,-32-9 67 0 0,24 4 24 0 0,-21-7-3 0 0,-1 2 0 0 0,39 17 0 0 0,-38-13-7 0 0,1-1 0 0 0,0-2 1 0 0,1 0-1 0 0,0-2 0 0 0,0 0 1 0 0,48 3-1 0 0,0-6 63 0 0,81-7 0 0 0,19 8-13 0 0,1 0-26 0 0,-129-7-20 0 0,-1 2 0 0 0,1 1 0 0 0,0 3 0 0 0,0 2 0 0 0,44 10 0 0 0,-42-6-29 0 0,70 6-1 0 0,-66-11 44 0 0,52 13-1 0 0,193 38 99 0 0,-258-48-140 0 0,38 8 17 0 0,-47-8-6 0 0,-1-1 0 0 0,1-2 1 0 0,35 1-1 0 0,222 16 182 0 0,-252-23-163 0 0,-1-1-1 0 0,1-2 1 0 0,42-12 0 0 0,17-3 17 0 0,2 6-15 0 0,73-14 50 0 0,-123 20 16 0 0,1 3 1 0 0,82 0-1 0 0,-72 5-35 0 0,72-10 0 0 0,171-39 57 0 0,-287 46-92 0 0,0-1 0 0 0,0 0 0 0 0,21-10 0 0 0,1-16-15 0 0,-27 22 3 0 0,-4 6-12 0 0,-1 0 7 0 0,-1 1 1 0 0,1 0-1 0 0,-1-1 1 0 0,1 1-1 0 0,-1-1 1 0 0,0 1-1 0 0,0-1 1 0 0,1 0-1 0 0,-1 0 1 0 0,0 1-1 0 0,0-1 1 0 0,-1 0-1 0 0,1 0 1 0 0,0 0-1 0 0,-1 0 1 0 0,1 0 0 0 0,-1 0-1 0 0,1-4 1 0 0,-1 6 11 0 0,0 0-11 0 0,2-157 525 0 0,-7-199-305 0 0,-10 228-219 0 0,14 128-7 0 0,1-1 1 0 0,0 0 0 0 0,0 1-1 0 0,0-1 1 0 0,0 0-1 0 0,0 1 1 0 0,0-1 0 0 0,0 0-1 0 0,0 1 1 0 0,0-1-1 0 0,0 0 1 0 0,0 1 0 0 0,0-1-1 0 0,0 0 1 0 0,0 1 0 0 0,0-1-1 0 0,1 1 1 0 0,-1-1-1 0 0,0 0 1 0 0,1 1 0 0 0,-1-1-1 0 0,0 1 1 0 0,1-1 0 0 0,-1 0-1 0 0,1 1 1 0 0,-1-1-1 0 0,0 1 1 0 0,1 0 0 0 0,0-1-1 0 0,-1 1 1 0 0,1-1-1 0 0,-1 1 1 0 0,1 0 0 0 0,-1-1-1 0 0,1 1 1 0 0,0 0 0 0 0,-1 0-1 0 0,1-1 1 0 0,0 1-1 0 0,-1 0 1 0 0,1 0 0 0 0,0 0-1 0 0,-1 0 1 0 0,1 0-1 0 0,0 0 1 0 0,-1 0 0 0 0,1 0-1 0 0,0 0 1 0 0,-1 0 0 0 0,1 0-1 0 0,0 1 1 0 0,-1-1-1 0 0,1 0 1 0 0,-1 0 0 0 0,1 1-1 0 0,0-1 1 0 0,-1 0-1 0 0,1 1 1 0 0,-1-1 0 0 0,2 1-1 0 0,17 4-63 0 0,93 11 77 0 0,-58-6-10 0 0,1-3 1 0 0,0-2 0 0 0,0-3 0 0 0,87-6 0 0 0,403-42 0 0 0,-348 36-3 0 0,-95-5-15 0 0,-102 14 17 0 0,1 1 1 0 0,0-1-1 0 0,-1 1 0 0 0,1-1 1 0 0,-1 1-1 0 0,1-1 1 0 0,0 1-1 0 0,-1-1 0 0 0,1 0 1 0 0,-1 1-1 0 0,0-1 0 0 0,1 0 1 0 0,-1 1-1 0 0,1-1 0 0 0,-1 0 1 0 0,0 0-1 0 0,0 0 1 0 0,1 1-1 0 0,-1-1 0 0 0,0 0 1 0 0,0 0-1 0 0,0 0 0 0 0,0 1 1 0 0,0-1-1 0 0,0 0 0 0 0,0 0 1 0 0,0 0-1 0 0,0 1 1 0 0,-1-1-1 0 0,1 0 0 0 0,0 0 1 0 0,0 0-1 0 0,-1 0 0 0 0,-7-39 66 0 0,6 33-61 0 0,-7-24 7 0 0,-2 1 0 0 0,0 0 1 0 0,-26-46-1 0 0,17 37 0 0 0,-15-44 1 0 0,-81-263-42 0 0,101 308-74 0 0,1-1 0 0 0,3 0 0 0 0,1-1 0 0 0,1 0 0 0 0,3 0 0 0 0,-2-49 0 0 0,9 52-130 0 0,2 0 0 0 0,2 1 0 0 0,16-64 0 0 0,-17 80 203 0 0,-2 1 0 0 0,0-1 0 0 0,-2-34 0 0 0,0 27-84 0 0,0 21 92 0 0,0-1 0 0 0,1 1 0 0 0,0 0 1 0 0,0 0-1 0 0,1-1 0 0 0,4-9 0 0 0,0 13-4 0 0,1 1-1 0 0,0 1 1 0 0,0-1-1 0 0,1 1 1 0 0,-1 1-1 0 0,0-1 1 0 0,0 1-1 0 0,0 0 1 0 0,9 2-1 0 0,-1-2 43 0 0,76 6 31 0 0,-62-3-41 0 0,-1-1 1 0 0,53-4-1 0 0,158-11-5 0 0,-158 12-13 0 0,-1-4 1 0 0,82-15 0 0 0,-101 8-15 0 0,1 2 0 0 0,94-2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295FE-E9CB-4BD4-8321-D01A6C53BEC5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A4708-D053-4461-BF82-FC1AC02F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C2C70-2C88-488F-17AF-E0FA53380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8B6E5-12FA-1011-D8DF-14C874D5F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7898C-6F0C-47C1-54C0-9F685D6D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3B72-D3A9-4FC3-8466-C4891309E0A2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D60D3-778F-6D42-0E24-DD7B3400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A660D-2EEC-ECC6-4230-190F46BD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AD89-6F4A-F5FF-B652-E1AAB1D8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B7E53-2B33-5EDE-C2A0-923AA076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FE08D-2BF7-45E2-A790-306B2A2D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52F1-160E-4C39-B402-C04824355035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23695-BF89-5122-94A2-70B0F959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9D7EC-F465-3A92-C76C-517F5DB1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F70E77-1841-EC37-7B9E-083039C7F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E3486-C6CC-3709-0EB4-DB34AD5FC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E3151-330B-C2FE-726C-8999B6A2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2426-88E9-4F21-95EB-F01DA6AB0EF7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FD904-9B26-73BC-CFE0-86098423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0DEE8-C1C2-B715-C6B6-B79DADE9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13146-B61E-D081-5185-77D66E0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061F2-01B4-11E0-F3D3-21AC20CA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968DC-18A1-568E-B83F-F68A5768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2BED-C189-4167-82C0-71016059462D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AEA80-98C5-F17C-8454-880517B4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B2AB9-4C4E-4224-E7E5-BB41A86B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FB03-D645-2EF8-4DB3-5E2CC6A1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32D2A-B885-F30E-918A-5671A594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7C000-75DE-7228-551B-8229443A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B5DF-B32B-4F27-8CF9-E5D68190D149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5A576-68A9-DFAB-00E5-EC73FD32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F3018-8C89-F3AE-95F6-D70DD471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CC88-45CF-3258-A7BB-C433CDD3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78A81-6F4A-D5C5-4C05-4A0C8A7B9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5BCDE-F6AD-0AA4-E23B-AB2E7B388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290C3-3795-24D2-E4D9-8B1AA562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BE54-BEDB-4758-9000-01095272705F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368D3-B60C-D7B1-EEF4-35FD9FD4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5C2C0-EC3F-C47B-C13D-AB1BC5DA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5A648-E400-3396-F606-BE998AC0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0EFDA-4C54-15C7-ECF6-54A6ADF0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B93DC-4689-6571-59D1-E7576B2E9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0EB43-AF1B-2E0C-1BB0-C21D840C1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E65D16-0DD0-BC28-12AD-E1CC8C12F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28006A-903A-3117-1087-492E0D69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042E-E937-4887-97C6-815C56D1EF51}" type="datetime1">
              <a:rPr lang="en-US" smtClean="0"/>
              <a:t>7/1/2022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BB87A-47FE-66EA-A6FD-2C7B3F90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52D7D2-C1AB-6878-6CF0-E1D4DF9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624BD-87D4-DD23-E1BE-477D7E09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39FD05-6A7C-435B-C90D-DEEE11E1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EF22-62B4-4224-B199-60D03A86E896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EDBB5-8FF4-95FC-94C9-1EB9921D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91AE66-944F-C55F-7037-670A885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4D1F42-45B4-D0BF-8DF7-0E0B21F7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FC6-F49C-4659-BB9C-1CC0B9C8EF2E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DC23CD-ACC0-A1D9-08A6-BAABD222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441A30-84E1-4F95-77E7-253E8642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64283-CA09-A24E-0CA5-C3C72A9F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4679C-9323-41D9-3917-D168677B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59981-0E0F-81C1-9298-0F57AC119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9FA9C-83B2-60EE-EE2F-9A79E98C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0BF4-5BAA-439F-9CA4-07F0F94B0024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AA2A9-68DC-7E08-7C4C-339A3CE4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147E7-2EEB-A827-F19A-CBC53F6A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8870F-03BA-1F81-FEB5-1324D949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347F6-EE29-C459-86AD-5A19E7F6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5E38E-D2DA-AD3F-9523-952A44BC3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2CB2C-7E34-EE1E-681D-617E14FF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34BC-17D4-4AA5-BE12-C1CFCE7E6DB1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BA399-E493-5281-32C0-B2C5C445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4B0F6-D02D-8466-86BC-3D093728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93D52-C63A-89C2-B29F-6E70072A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C4FC3-0260-4773-B55C-3471948E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EE4DA-FCAE-C9C3-B539-783CEB6C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B61D-4D2D-4A26-A7B8-EC02886E7444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F7B16-6FC2-18FB-8B60-E7D89D7FF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F41B7-7E12-24D6-94EE-4BEC27DA2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16F5A-5021-4DB5-999C-0C6533C42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1F47-A1F6-8F13-FC6A-45A16EF97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이미지압축 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5BC0A6-A410-1FF4-0C86-19619720E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19011668 </a:t>
            </a:r>
            <a:r>
              <a:rPr lang="ko-KR" altLang="en-US" dirty="0"/>
              <a:t>소프트웨어학과 신애림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D3362-A72E-1D6A-A441-01999D8D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A3F8-4553-9D9C-0C1F-7981E528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71AD-424D-1BED-7A0B-C1752005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80CA22-F024-3D42-699D-B87E9224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65" y="2536536"/>
            <a:ext cx="2019300" cy="2209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487AF6-2A9E-B571-A72B-3BA7C09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85" y="3270972"/>
            <a:ext cx="2686050" cy="9810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F1CA2ED-00E5-B9AA-AEAB-812C16A7C19D}"/>
              </a:ext>
            </a:extLst>
          </p:cNvPr>
          <p:cNvSpPr/>
          <p:nvPr/>
        </p:nvSpPr>
        <p:spPr>
          <a:xfrm>
            <a:off x="5491018" y="3537527"/>
            <a:ext cx="1209963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897386-C6F8-723C-6BDC-DB2018E5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68B1E-D259-25DD-B537-CB5C1999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Lossy Compression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D3B1-C252-CABF-D2B9-B5B4FD8F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E28F2C-4B7F-07EF-61EC-D3182978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3375891"/>
            <a:ext cx="2790825" cy="2276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A05116-2D65-1508-90A1-E8766EB6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6366"/>
            <a:ext cx="2695575" cy="2219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B3AB30-9CDB-1E44-E0FE-38CEBA7B3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3375891"/>
            <a:ext cx="2762250" cy="2228850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3198A3D-DC06-1636-3878-898A436F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65AB-1975-1000-CEB4-4280696D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-&gt; </a:t>
            </a:r>
            <a:r>
              <a:rPr lang="en-US" dirty="0" err="1"/>
              <a:t>YCbCr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568F88-108F-1CF0-8E40-D14C485D7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641" y="1877824"/>
            <a:ext cx="1660953" cy="12428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BA9F09-07B0-E197-38D1-85675E94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23" y="3546675"/>
            <a:ext cx="1664788" cy="12428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EAD8D3-564F-D18B-F67C-74DC8FB92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392" y="5215526"/>
            <a:ext cx="1680202" cy="12428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5C5A21-CB6D-9D47-E43F-74DA6F9DC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443" y="1877824"/>
            <a:ext cx="1719138" cy="12428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3F8421-6E78-670A-758D-118CDAC1B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443" y="3546675"/>
            <a:ext cx="1695906" cy="12428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9D1E2F-BD98-89C2-1E23-88D06FAC8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2252" y="5215526"/>
            <a:ext cx="1707520" cy="12428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586C2B-93FE-EC9D-FEBB-5C8B7F82DE8A}"/>
              </a:ext>
            </a:extLst>
          </p:cNvPr>
          <p:cNvSpPr txBox="1"/>
          <p:nvPr/>
        </p:nvSpPr>
        <p:spPr>
          <a:xfrm>
            <a:off x="3680691" y="2499269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G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1A53A-239B-988D-49E2-A81C249946C9}"/>
              </a:ext>
            </a:extLst>
          </p:cNvPr>
          <p:cNvSpPr txBox="1"/>
          <p:nvPr/>
        </p:nvSpPr>
        <p:spPr>
          <a:xfrm>
            <a:off x="9864437" y="2499269"/>
            <a:ext cx="91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Cb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Cr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FE6AABB-29AD-7BC1-95E1-3128B332CFCA}"/>
              </a:ext>
            </a:extLst>
          </p:cNvPr>
          <p:cNvSpPr/>
          <p:nvPr/>
        </p:nvSpPr>
        <p:spPr>
          <a:xfrm>
            <a:off x="5278603" y="39258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2B0FC-CAA8-FEAE-365F-D05CC7AA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625F8-9A4D-FAC1-DA80-56122ECC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Sampling &amp; Sub Sampling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E1E73D-FE50-E68B-B118-07CC85BFA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46" y="3603012"/>
            <a:ext cx="3514725" cy="12668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1C5F3-7AFF-32DD-6CBE-8E576670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45" y="2150052"/>
            <a:ext cx="2261754" cy="35155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85AFB-F1EF-371B-C244-F9921914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45" y="2502766"/>
            <a:ext cx="786245" cy="2540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915EE4-9B28-9CF5-C1CA-558F4ECE9AC9}"/>
              </a:ext>
            </a:extLst>
          </p:cNvPr>
          <p:cNvSpPr txBox="1"/>
          <p:nvPr/>
        </p:nvSpPr>
        <p:spPr>
          <a:xfrm>
            <a:off x="3035047" y="2502766"/>
            <a:ext cx="979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J:a:b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A707B172-F8BF-DECE-848E-C19CC21765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78530" y="2359822"/>
            <a:ext cx="278276" cy="139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1AACEA6-2479-8E24-0F73-5530CBD0D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5914" y="2805521"/>
            <a:ext cx="204161" cy="193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1AAD413-02A3-F2C1-96F0-468B3A7E81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14141" y="2303247"/>
            <a:ext cx="244550" cy="216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8D5DF-EF59-893E-8EB1-18265F615712}"/>
              </a:ext>
            </a:extLst>
          </p:cNvPr>
          <p:cNvSpPr txBox="1"/>
          <p:nvPr/>
        </p:nvSpPr>
        <p:spPr>
          <a:xfrm>
            <a:off x="2621280" y="2037806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36FE6-F4F8-4E89-DE08-35B04A13433A}"/>
              </a:ext>
            </a:extLst>
          </p:cNvPr>
          <p:cNvSpPr txBox="1"/>
          <p:nvPr/>
        </p:nvSpPr>
        <p:spPr>
          <a:xfrm>
            <a:off x="2125939" y="2079994"/>
            <a:ext cx="3336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픽셀 블록의 너비</a:t>
            </a: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0B986-DC9D-F364-2F95-6CAB486CF91F}"/>
              </a:ext>
            </a:extLst>
          </p:cNvPr>
          <p:cNvSpPr txBox="1"/>
          <p:nvPr/>
        </p:nvSpPr>
        <p:spPr>
          <a:xfrm>
            <a:off x="3007881" y="3059668"/>
            <a:ext cx="3776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 </a:t>
            </a:r>
            <a:r>
              <a:rPr lang="ko-KR" altLang="en-US" sz="1050" dirty="0"/>
              <a:t>픽셀들의 첫번째 행 추출 샘플 개수</a:t>
            </a:r>
            <a:endParaRPr 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D02C7-0A1E-2067-7A5A-791E4C124453}"/>
              </a:ext>
            </a:extLst>
          </p:cNvPr>
          <p:cNvSpPr txBox="1"/>
          <p:nvPr/>
        </p:nvSpPr>
        <p:spPr>
          <a:xfrm>
            <a:off x="3672336" y="2097750"/>
            <a:ext cx="3776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 </a:t>
            </a:r>
            <a:r>
              <a:rPr lang="ko-KR" altLang="en-US" sz="1050" dirty="0"/>
              <a:t>픽셀들의 두번째 행 추출 샘플 개수</a:t>
            </a:r>
            <a:endParaRPr lang="en-US" sz="105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11834B66-C008-4292-6ED8-BFC0B66D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4914-B966-7275-FFCD-9A12B081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55768-6F6F-B33E-0C0F-052385B8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Cosine Transform</a:t>
            </a:r>
          </a:p>
          <a:p>
            <a:r>
              <a:rPr lang="en-US" dirty="0"/>
              <a:t>Spatial Domain -&gt; Frequency Domain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556B5A-757E-A08B-2A5C-07A45F94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71" y="3429000"/>
            <a:ext cx="6105525" cy="2143125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C31B1D3-4BB2-860C-9749-ED3DBAB77E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6749" y="3498469"/>
            <a:ext cx="278276" cy="139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38092D-832C-29EF-0342-C4D38A5B78A2}"/>
              </a:ext>
            </a:extLst>
          </p:cNvPr>
          <p:cNvSpPr txBox="1"/>
          <p:nvPr/>
        </p:nvSpPr>
        <p:spPr>
          <a:xfrm>
            <a:off x="5945908" y="3023586"/>
            <a:ext cx="16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전체적인 명도</a:t>
            </a:r>
            <a:r>
              <a:rPr lang="en-US" altLang="ko-KR" sz="1200" dirty="0"/>
              <a:t> </a:t>
            </a:r>
            <a:r>
              <a:rPr lang="ko-KR" altLang="en-US" sz="1200" dirty="0"/>
              <a:t>결정 평균 색상</a:t>
            </a:r>
            <a:endParaRPr 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D7E81C-8DB5-E090-762B-32FB964B82BF}"/>
              </a:ext>
            </a:extLst>
          </p:cNvPr>
          <p:cNvCxnSpPr>
            <a:cxnSpLocks/>
          </p:cNvCxnSpPr>
          <p:nvPr/>
        </p:nvCxnSpPr>
        <p:spPr>
          <a:xfrm>
            <a:off x="8132618" y="4939146"/>
            <a:ext cx="411018" cy="242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0C8F43-C251-2098-3065-2E654D6AFA98}"/>
              </a:ext>
            </a:extLst>
          </p:cNvPr>
          <p:cNvSpPr txBox="1"/>
          <p:nvPr/>
        </p:nvSpPr>
        <p:spPr>
          <a:xfrm>
            <a:off x="8543636" y="507489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평균값과 차이 큰 성분</a:t>
            </a:r>
            <a:endParaRPr lang="en-US" sz="120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42E58C6-C872-6094-EFB9-04FD9A04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4914-B966-7275-FFCD-9A12B081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55768-6F6F-B33E-0C0F-052385B8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Cosine Transform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83DBE-41FD-0CC9-747E-DD9EF6F1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06" y="2189915"/>
            <a:ext cx="5011904" cy="2478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220A92-9DFF-1247-E627-BE1FE286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05" y="4525192"/>
            <a:ext cx="8715375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76E28-7A07-A6CB-4B9D-93A3C90D252A}"/>
              </a:ext>
            </a:extLst>
          </p:cNvPr>
          <p:cNvSpPr txBox="1"/>
          <p:nvPr/>
        </p:nvSpPr>
        <p:spPr>
          <a:xfrm>
            <a:off x="2547025" y="62397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[0,256]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51CBC-4CA9-7BC0-7C82-B434087D36F2}"/>
              </a:ext>
            </a:extLst>
          </p:cNvPr>
          <p:cNvSpPr txBox="1"/>
          <p:nvPr/>
        </p:nvSpPr>
        <p:spPr>
          <a:xfrm>
            <a:off x="5412377" y="627113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[-128,127]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FF811-B592-E8C5-31E2-9DC727592B95}"/>
              </a:ext>
            </a:extLst>
          </p:cNvPr>
          <p:cNvSpPr txBox="1"/>
          <p:nvPr/>
        </p:nvSpPr>
        <p:spPr>
          <a:xfrm>
            <a:off x="8527115" y="6294058"/>
            <a:ext cx="162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주파수 도메인</a:t>
            </a:r>
            <a:endParaRPr 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894CD-6A7C-2BFD-B8AA-C3674A55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5D515-71C6-D697-6CE6-FD2D3C3D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C249A-299B-B58D-55DA-4AFE0FFF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고주파 성분을 제거하기 위함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D24B4-BE2E-3AD9-7DE5-A28EDF91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9023"/>
            <a:ext cx="3819525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E45294-6842-46C2-5433-74D96181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03" y="2734109"/>
            <a:ext cx="8885345" cy="3029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0DE87A-B1A9-E272-D48A-C90B693B0942}"/>
              </a:ext>
            </a:extLst>
          </p:cNvPr>
          <p:cNvSpPr txBox="1"/>
          <p:nvPr/>
        </p:nvSpPr>
        <p:spPr>
          <a:xfrm>
            <a:off x="6365965" y="539416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</a:t>
            </a:r>
            <a:r>
              <a:rPr lang="ko-KR" altLang="en-US" b="1" dirty="0">
                <a:solidFill>
                  <a:srgbClr val="0070C0"/>
                </a:solidFill>
              </a:rPr>
              <a:t> 계수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BB1FC4E-FCF5-169E-5D47-2F75F0F01DE3}"/>
                  </a:ext>
                </a:extLst>
              </p14:cNvPr>
              <p14:cNvContentPartPr/>
              <p14:nvPr/>
            </p14:nvContentPartPr>
            <p14:xfrm>
              <a:off x="10741680" y="3245537"/>
              <a:ext cx="43560" cy="208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BB1FC4E-FCF5-169E-5D47-2F75F0F01D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4040" y="3209537"/>
                <a:ext cx="79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3141878-AA8B-773A-FA56-5A73E3AA58D2}"/>
                  </a:ext>
                </a:extLst>
              </p14:cNvPr>
              <p14:cNvContentPartPr/>
              <p14:nvPr/>
            </p14:nvContentPartPr>
            <p14:xfrm>
              <a:off x="8156160" y="3221417"/>
              <a:ext cx="3215880" cy="22377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3141878-AA8B-773A-FA56-5A73E3AA58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8520" y="3185777"/>
                <a:ext cx="3251520" cy="23094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F47F8BB-8F4A-91BA-FB6B-A32BD6E8D7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6160" y="533569"/>
            <a:ext cx="2667000" cy="201930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FB7731-D867-C080-1B2F-D709BF07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4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B4CE6-B6FD-5459-9F71-0C0A4B42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ZigZag</a:t>
            </a:r>
            <a:r>
              <a:rPr lang="en-US" dirty="0"/>
              <a:t> Scanning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5CA1-DA5E-1D9E-4805-6D84D2C6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258F6-06DD-D0A3-7DDD-2795B8DB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16" y="2138730"/>
            <a:ext cx="767715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FFF5B-0D6E-9ECE-9BA4-EC3ECA87A72C}"/>
              </a:ext>
            </a:extLst>
          </p:cNvPr>
          <p:cNvSpPr txBox="1"/>
          <p:nvPr/>
        </p:nvSpPr>
        <p:spPr>
          <a:xfrm>
            <a:off x="3195782" y="5588367"/>
            <a:ext cx="627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[-26,-3,0,-3,-2,-6,2,-4,1,-3,1,1,5,1,2,-1,1,-1,2,0,0,0,0,0,-1,-1,0 ~ ,0]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156B67-5BB1-8EF8-D653-FAB1EB26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631" y="556845"/>
            <a:ext cx="2647950" cy="1695450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FE807FC-D9EC-61C6-0B7B-B9B07FF2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42B31-0AC9-814F-CA86-0D15D68A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</a:t>
            </a:r>
            <a:r>
              <a:rPr lang="ko-KR" altLang="en-US" dirty="0"/>
              <a:t>계수 </a:t>
            </a:r>
            <a:r>
              <a:rPr lang="en-US" altLang="ko-KR" dirty="0"/>
              <a:t>&amp; AC</a:t>
            </a:r>
            <a:r>
              <a:rPr lang="ko-KR" altLang="en-US" dirty="0"/>
              <a:t> 계수 압축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6CA55B-FEFB-6FD5-8F6B-475F61AF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43" y="1909036"/>
            <a:ext cx="7340312" cy="1696954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B1C0FC-DF86-13F0-CF2E-25192CAB9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472" y="2010992"/>
            <a:ext cx="5200650" cy="27336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5C35B-B7A5-7025-C8C1-D4C26C97B645}"/>
              </a:ext>
            </a:extLst>
          </p:cNvPr>
          <p:cNvSpPr txBox="1"/>
          <p:nvPr/>
        </p:nvSpPr>
        <p:spPr>
          <a:xfrm>
            <a:off x="1776613" y="159875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</a:t>
            </a:r>
            <a:r>
              <a:rPr lang="ko-KR" altLang="en-US" dirty="0"/>
              <a:t>부호화 </a:t>
            </a:r>
            <a:r>
              <a:rPr lang="en-US" altLang="ko-KR" dirty="0"/>
              <a:t>: DPCM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C82C2-C4E5-6363-5381-8C54A98775E6}"/>
              </a:ext>
            </a:extLst>
          </p:cNvPr>
          <p:cNvSpPr txBox="1"/>
          <p:nvPr/>
        </p:nvSpPr>
        <p:spPr>
          <a:xfrm>
            <a:off x="7206476" y="1841204"/>
            <a:ext cx="325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</a:t>
            </a:r>
            <a:r>
              <a:rPr lang="ko-KR" altLang="en-US" dirty="0"/>
              <a:t>부호화 </a:t>
            </a:r>
            <a:r>
              <a:rPr lang="en-US" altLang="ko-KR" dirty="0"/>
              <a:t>: run-length encoding</a:t>
            </a:r>
            <a:endParaRPr lang="en-US" dirty="0"/>
          </a:p>
        </p:txBody>
      </p:sp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776DB1F4-EDDC-D505-41CD-B20DBFDD8EBD}"/>
              </a:ext>
            </a:extLst>
          </p:cNvPr>
          <p:cNvSpPr/>
          <p:nvPr/>
        </p:nvSpPr>
        <p:spPr>
          <a:xfrm>
            <a:off x="4433725" y="5343356"/>
            <a:ext cx="531635" cy="4963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C8FF2-F879-AF36-6265-74DF63A9EED9}"/>
              </a:ext>
            </a:extLst>
          </p:cNvPr>
          <p:cNvSpPr txBox="1"/>
          <p:nvPr/>
        </p:nvSpPr>
        <p:spPr>
          <a:xfrm>
            <a:off x="5075715" y="543660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허프만</a:t>
            </a:r>
            <a:r>
              <a:rPr lang="ko-KR" altLang="en-US" dirty="0"/>
              <a:t> 인코딩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56D62-7499-37ED-D077-8B920C74B7BD}"/>
              </a:ext>
            </a:extLst>
          </p:cNvPr>
          <p:cNvSpPr txBox="1"/>
          <p:nvPr/>
        </p:nvSpPr>
        <p:spPr>
          <a:xfrm>
            <a:off x="5486401" y="3719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[-3, 0, -3, -2, -6, 2, -4, 1, -3, 1, 1, 5, 1, 2, -1, 1, -1, 2, 0, 0, 0, 0, 0, -1, -1, 0, 0, 0, 0, 0, 0, 0, 0, 0, 0, 0, 0, 0, 0, 0, 0, 0, 0, 0, 0, 0, 0, 0, 0, 0, 0, 0, 0, 0, 0, 0, 0, 0, 0, 0, 0, 0, 0]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DA9FE-4543-4E32-6BF2-A2BC8888E4E7}"/>
              </a:ext>
            </a:extLst>
          </p:cNvPr>
          <p:cNvSpPr txBox="1"/>
          <p:nvPr/>
        </p:nvSpPr>
        <p:spPr>
          <a:xfrm>
            <a:off x="6463436" y="49474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(0, -3), (1, -3), (0, -2), ... , (5, -1), (0, -1), (0, 0)</a:t>
            </a:r>
            <a:endParaRPr 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3171D9E-1AC8-2528-54A6-AC45401CB93E}"/>
              </a:ext>
            </a:extLst>
          </p:cNvPr>
          <p:cNvSpPr/>
          <p:nvPr/>
        </p:nvSpPr>
        <p:spPr>
          <a:xfrm>
            <a:off x="8834165" y="4643053"/>
            <a:ext cx="248875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BF7F-C269-F079-295E-B59C8D748D63}"/>
              </a:ext>
            </a:extLst>
          </p:cNvPr>
          <p:cNvSpPr txBox="1"/>
          <p:nvPr/>
        </p:nvSpPr>
        <p:spPr>
          <a:xfrm>
            <a:off x="2913018" y="5915518"/>
            <a:ext cx="629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Noto Sans KR"/>
              </a:rPr>
              <a:t>1010101 0100 11100100 0101 ... 11110100 000 1010</a:t>
            </a:r>
            <a:endParaRPr 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B073504-A287-E391-4600-808E5807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6F5A-5021-4DB5-999C-0C6533C423C8}" type="slidenum">
              <a:rPr lang="en-US" smtClean="0"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DBF60-7A48-3DAC-24DC-488C8381ECDF}"/>
              </a:ext>
            </a:extLst>
          </p:cNvPr>
          <p:cNvSpPr txBox="1"/>
          <p:nvPr/>
        </p:nvSpPr>
        <p:spPr>
          <a:xfrm>
            <a:off x="1641699" y="4793482"/>
            <a:ext cx="627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Noto Sans KR"/>
              </a:rPr>
              <a:t>-26-(-16) = -10 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8CE74E-DBE8-FD16-F110-C8B6BBDC4534}"/>
              </a:ext>
            </a:extLst>
          </p:cNvPr>
          <p:cNvSpPr txBox="1"/>
          <p:nvPr/>
        </p:nvSpPr>
        <p:spPr>
          <a:xfrm>
            <a:off x="1367379" y="5105493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현재 블록  </a:t>
            </a:r>
            <a:r>
              <a:rPr lang="en-US" altLang="ko-KR" sz="1050" dirty="0"/>
              <a:t>DC </a:t>
            </a:r>
            <a:r>
              <a:rPr lang="ko-KR" altLang="en-US" sz="1050" dirty="0"/>
              <a:t>계수</a:t>
            </a:r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F1CBC-FFC4-D9B1-E686-9F9D34A90296}"/>
              </a:ext>
            </a:extLst>
          </p:cNvPr>
          <p:cNvSpPr txBox="1"/>
          <p:nvPr/>
        </p:nvSpPr>
        <p:spPr>
          <a:xfrm>
            <a:off x="2070487" y="5123668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이전 블록  </a:t>
            </a:r>
            <a:r>
              <a:rPr lang="en-US" altLang="ko-KR" sz="1050" dirty="0"/>
              <a:t>DC </a:t>
            </a:r>
            <a:r>
              <a:rPr lang="ko-KR" altLang="en-US" sz="1050" dirty="0"/>
              <a:t>계수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1615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331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Arial</vt:lpstr>
      <vt:lpstr>Calibri</vt:lpstr>
      <vt:lpstr>Calibri Light</vt:lpstr>
      <vt:lpstr>Office 테마</vt:lpstr>
      <vt:lpstr>이미지압축 </vt:lpstr>
      <vt:lpstr>Lossy Compression</vt:lpstr>
      <vt:lpstr>RGB -&gt; YCbCr</vt:lpstr>
      <vt:lpstr>Down Sampling &amp; Sub Sampling</vt:lpstr>
      <vt:lpstr>DCT</vt:lpstr>
      <vt:lpstr>DCT</vt:lpstr>
      <vt:lpstr>Quantization</vt:lpstr>
      <vt:lpstr>ZigZag Scanning</vt:lpstr>
      <vt:lpstr>DC 계수 &amp; AC 계수 압축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압축 </dc:title>
  <dc:creator>신애림</dc:creator>
  <cp:lastModifiedBy>신애림</cp:lastModifiedBy>
  <cp:revision>7</cp:revision>
  <dcterms:created xsi:type="dcterms:W3CDTF">2022-06-30T15:49:41Z</dcterms:created>
  <dcterms:modified xsi:type="dcterms:W3CDTF">2022-07-01T02:07:33Z</dcterms:modified>
</cp:coreProperties>
</file>