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lacements\courses\google%20data%20analytics\projects\my-case-studies\case-study-2\Excel\sleep_da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Placements\courses\google%20data%20analytics\projects\my-case-studies\case-study-2\Excel\daily_activit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 dirty="0"/>
              <a:t>Sleep Efficiency vs. Total Sleep Hours</a:t>
            </a:r>
            <a:endParaRPr lang="en-US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sleep_day!$F$1</c:f>
              <c:strCache>
                <c:ptCount val="1"/>
                <c:pt idx="0">
                  <c:v>SleepEfficiency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sleep_day!$E$2:$E$414</c:f>
              <c:numCache>
                <c:formatCode>General</c:formatCode>
                <c:ptCount val="413"/>
                <c:pt idx="0">
                  <c:v>5.45</c:v>
                </c:pt>
                <c:pt idx="1">
                  <c:v>6.4</c:v>
                </c:pt>
                <c:pt idx="2">
                  <c:v>6.8666666666666663</c:v>
                </c:pt>
                <c:pt idx="3">
                  <c:v>5.666666666666667</c:v>
                </c:pt>
                <c:pt idx="4">
                  <c:v>11.666666666666666</c:v>
                </c:pt>
                <c:pt idx="5">
                  <c:v>5.0666666666666664</c:v>
                </c:pt>
                <c:pt idx="6">
                  <c:v>6</c:v>
                </c:pt>
                <c:pt idx="7">
                  <c:v>5.416666666666667</c:v>
                </c:pt>
                <c:pt idx="8">
                  <c:v>6.0166666666666666</c:v>
                </c:pt>
                <c:pt idx="9">
                  <c:v>7.166666666666667</c:v>
                </c:pt>
                <c:pt idx="10">
                  <c:v>4.6166666666666663</c:v>
                </c:pt>
                <c:pt idx="11">
                  <c:v>4.083333333333333</c:v>
                </c:pt>
                <c:pt idx="12">
                  <c:v>6.1</c:v>
                </c:pt>
                <c:pt idx="13">
                  <c:v>5.6833333333333336</c:v>
                </c:pt>
                <c:pt idx="14">
                  <c:v>6.7333333333333334</c:v>
                </c:pt>
                <c:pt idx="15">
                  <c:v>6.15</c:v>
                </c:pt>
                <c:pt idx="16">
                  <c:v>4.6166666666666663</c:v>
                </c:pt>
                <c:pt idx="17">
                  <c:v>4.55</c:v>
                </c:pt>
                <c:pt idx="18">
                  <c:v>4.1166666666666663</c:v>
                </c:pt>
                <c:pt idx="19">
                  <c:v>5.5666666666666664</c:v>
                </c:pt>
                <c:pt idx="20">
                  <c:v>5.5166666666666666</c:v>
                </c:pt>
                <c:pt idx="21">
                  <c:v>9.9</c:v>
                </c:pt>
                <c:pt idx="22">
                  <c:v>5.6333333333333337</c:v>
                </c:pt>
                <c:pt idx="23">
                  <c:v>6.3833333333333337</c:v>
                </c:pt>
                <c:pt idx="24">
                  <c:v>4.75</c:v>
                </c:pt>
                <c:pt idx="25">
                  <c:v>1.9833333333333334</c:v>
                </c:pt>
                <c:pt idx="26">
                  <c:v>2.0666666666666669</c:v>
                </c:pt>
                <c:pt idx="27">
                  <c:v>13.266666666666667</c:v>
                </c:pt>
                <c:pt idx="28">
                  <c:v>2.2833333333333332</c:v>
                </c:pt>
                <c:pt idx="29">
                  <c:v>10.733333333333333</c:v>
                </c:pt>
                <c:pt idx="30">
                  <c:v>12.033333333333333</c:v>
                </c:pt>
                <c:pt idx="31">
                  <c:v>9.8333333333333339</c:v>
                </c:pt>
                <c:pt idx="32">
                  <c:v>12.5</c:v>
                </c:pt>
                <c:pt idx="33">
                  <c:v>6.6333333333333337</c:v>
                </c:pt>
                <c:pt idx="34">
                  <c:v>7.916666666666667</c:v>
                </c:pt>
                <c:pt idx="35">
                  <c:v>4.9333333333333336</c:v>
                </c:pt>
                <c:pt idx="36">
                  <c:v>2.7666666666666666</c:v>
                </c:pt>
                <c:pt idx="37">
                  <c:v>8.3833333333333329</c:v>
                </c:pt>
                <c:pt idx="38">
                  <c:v>8.85</c:v>
                </c:pt>
                <c:pt idx="39">
                  <c:v>9.0833333333333339</c:v>
                </c:pt>
                <c:pt idx="40">
                  <c:v>8.7166666666666668</c:v>
                </c:pt>
                <c:pt idx="41">
                  <c:v>8.7333333333333325</c:v>
                </c:pt>
                <c:pt idx="42">
                  <c:v>7.2833333333333332</c:v>
                </c:pt>
                <c:pt idx="43">
                  <c:v>8.3000000000000007</c:v>
                </c:pt>
                <c:pt idx="44">
                  <c:v>7.6833333333333336</c:v>
                </c:pt>
                <c:pt idx="45">
                  <c:v>7.95</c:v>
                </c:pt>
                <c:pt idx="46">
                  <c:v>8.6666666666666661</c:v>
                </c:pt>
                <c:pt idx="47">
                  <c:v>8.6999999999999993</c:v>
                </c:pt>
                <c:pt idx="48">
                  <c:v>9.25</c:v>
                </c:pt>
                <c:pt idx="49">
                  <c:v>8.4333333333333336</c:v>
                </c:pt>
                <c:pt idx="50">
                  <c:v>8.4666666666666668</c:v>
                </c:pt>
                <c:pt idx="51">
                  <c:v>8.5500000000000007</c:v>
                </c:pt>
                <c:pt idx="52">
                  <c:v>8.1666666666666661</c:v>
                </c:pt>
                <c:pt idx="53">
                  <c:v>9.5500000000000007</c:v>
                </c:pt>
                <c:pt idx="54">
                  <c:v>8.7833333333333332</c:v>
                </c:pt>
                <c:pt idx="55">
                  <c:v>8.5166666666666675</c:v>
                </c:pt>
                <c:pt idx="56">
                  <c:v>8.9666666666666668</c:v>
                </c:pt>
                <c:pt idx="57">
                  <c:v>7.8</c:v>
                </c:pt>
                <c:pt idx="58">
                  <c:v>8.7333333333333325</c:v>
                </c:pt>
                <c:pt idx="59">
                  <c:v>8.5166666666666675</c:v>
                </c:pt>
                <c:pt idx="60">
                  <c:v>9.0166666666666675</c:v>
                </c:pt>
                <c:pt idx="61">
                  <c:v>8.85</c:v>
                </c:pt>
                <c:pt idx="62">
                  <c:v>5.95</c:v>
                </c:pt>
                <c:pt idx="63">
                  <c:v>8.7166666666666668</c:v>
                </c:pt>
                <c:pt idx="64">
                  <c:v>7.6</c:v>
                </c:pt>
                <c:pt idx="65">
                  <c:v>1.0166666666666666</c:v>
                </c:pt>
                <c:pt idx="66">
                  <c:v>7.7833333333333332</c:v>
                </c:pt>
                <c:pt idx="67">
                  <c:v>7.416666666666667</c:v>
                </c:pt>
                <c:pt idx="68">
                  <c:v>7.5333333333333332</c:v>
                </c:pt>
                <c:pt idx="69">
                  <c:v>9.2666666666666675</c:v>
                </c:pt>
                <c:pt idx="70">
                  <c:v>8.3333333333333339</c:v>
                </c:pt>
                <c:pt idx="71">
                  <c:v>7.75</c:v>
                </c:pt>
                <c:pt idx="72">
                  <c:v>7.666666666666667</c:v>
                </c:pt>
                <c:pt idx="73">
                  <c:v>6.75</c:v>
                </c:pt>
                <c:pt idx="74">
                  <c:v>6.2333333333333334</c:v>
                </c:pt>
                <c:pt idx="75">
                  <c:v>7.3666666666666663</c:v>
                </c:pt>
                <c:pt idx="76">
                  <c:v>7.2166666666666668</c:v>
                </c:pt>
                <c:pt idx="77">
                  <c:v>7.2666666666666666</c:v>
                </c:pt>
                <c:pt idx="78">
                  <c:v>7.4666666666666668</c:v>
                </c:pt>
                <c:pt idx="79">
                  <c:v>6.8</c:v>
                </c:pt>
                <c:pt idx="80">
                  <c:v>6.85</c:v>
                </c:pt>
                <c:pt idx="81">
                  <c:v>4.5666666666666664</c:v>
                </c:pt>
                <c:pt idx="82">
                  <c:v>4.916666666666667</c:v>
                </c:pt>
                <c:pt idx="83">
                  <c:v>4.8499999999999996</c:v>
                </c:pt>
                <c:pt idx="84">
                  <c:v>7.0666666666666664</c:v>
                </c:pt>
                <c:pt idx="85">
                  <c:v>4.7166666666666668</c:v>
                </c:pt>
                <c:pt idx="86">
                  <c:v>6.35</c:v>
                </c:pt>
                <c:pt idx="87">
                  <c:v>6.8666666666666663</c:v>
                </c:pt>
                <c:pt idx="88">
                  <c:v>3.65</c:v>
                </c:pt>
                <c:pt idx="89">
                  <c:v>2.5333333333333332</c:v>
                </c:pt>
                <c:pt idx="90">
                  <c:v>5.5333333333333332</c:v>
                </c:pt>
                <c:pt idx="91">
                  <c:v>5.916666666666667</c:v>
                </c:pt>
                <c:pt idx="92">
                  <c:v>3.9166666666666665</c:v>
                </c:pt>
                <c:pt idx="93">
                  <c:v>5.166666666666667</c:v>
                </c:pt>
                <c:pt idx="94">
                  <c:v>4.3666666666666663</c:v>
                </c:pt>
                <c:pt idx="95">
                  <c:v>4.166666666666667</c:v>
                </c:pt>
                <c:pt idx="96">
                  <c:v>5.8166666666666664</c:v>
                </c:pt>
                <c:pt idx="97">
                  <c:v>4.3499999999999996</c:v>
                </c:pt>
                <c:pt idx="98">
                  <c:v>5.55</c:v>
                </c:pt>
                <c:pt idx="99">
                  <c:v>3.95</c:v>
                </c:pt>
                <c:pt idx="100">
                  <c:v>6.3833333333333337</c:v>
                </c:pt>
                <c:pt idx="101">
                  <c:v>3.8333333333333335</c:v>
                </c:pt>
                <c:pt idx="102">
                  <c:v>4.8666666666666663</c:v>
                </c:pt>
                <c:pt idx="103">
                  <c:v>3.55</c:v>
                </c:pt>
                <c:pt idx="104">
                  <c:v>5.3</c:v>
                </c:pt>
                <c:pt idx="105">
                  <c:v>5.3833333333333337</c:v>
                </c:pt>
                <c:pt idx="106">
                  <c:v>3.95</c:v>
                </c:pt>
                <c:pt idx="107">
                  <c:v>4.3166666666666664</c:v>
                </c:pt>
                <c:pt idx="108">
                  <c:v>5.2</c:v>
                </c:pt>
                <c:pt idx="109">
                  <c:v>8.35</c:v>
                </c:pt>
                <c:pt idx="110">
                  <c:v>1.2833333333333334</c:v>
                </c:pt>
                <c:pt idx="111">
                  <c:v>5.3666666666666663</c:v>
                </c:pt>
                <c:pt idx="112">
                  <c:v>7.9666666666666668</c:v>
                </c:pt>
                <c:pt idx="113">
                  <c:v>3.7666666666666666</c:v>
                </c:pt>
                <c:pt idx="114">
                  <c:v>6.416666666666667</c:v>
                </c:pt>
                <c:pt idx="115">
                  <c:v>6.0666666666666664</c:v>
                </c:pt>
                <c:pt idx="116">
                  <c:v>7.3666666666666663</c:v>
                </c:pt>
                <c:pt idx="117">
                  <c:v>8.9166666666666661</c:v>
                </c:pt>
                <c:pt idx="118">
                  <c:v>7.75</c:v>
                </c:pt>
                <c:pt idx="119">
                  <c:v>8.4333333333333336</c:v>
                </c:pt>
                <c:pt idx="120">
                  <c:v>8.5833333333333339</c:v>
                </c:pt>
                <c:pt idx="121">
                  <c:v>7.6833333333333336</c:v>
                </c:pt>
                <c:pt idx="122">
                  <c:v>8.7166666666666668</c:v>
                </c:pt>
                <c:pt idx="123">
                  <c:v>0.98333333333333328</c:v>
                </c:pt>
                <c:pt idx="124">
                  <c:v>8.8833333333333329</c:v>
                </c:pt>
                <c:pt idx="125">
                  <c:v>11.533333333333333</c:v>
                </c:pt>
                <c:pt idx="126">
                  <c:v>7.7833333333333332</c:v>
                </c:pt>
                <c:pt idx="127">
                  <c:v>8.1333333333333329</c:v>
                </c:pt>
                <c:pt idx="128">
                  <c:v>8.4166666666666661</c:v>
                </c:pt>
                <c:pt idx="129">
                  <c:v>4.7666666666666666</c:v>
                </c:pt>
                <c:pt idx="130">
                  <c:v>8.2833333333333332</c:v>
                </c:pt>
                <c:pt idx="131">
                  <c:v>8.7166666666666668</c:v>
                </c:pt>
                <c:pt idx="132">
                  <c:v>8.1666666666666661</c:v>
                </c:pt>
                <c:pt idx="133">
                  <c:v>8.0666666666666664</c:v>
                </c:pt>
                <c:pt idx="134">
                  <c:v>7.9666666666666668</c:v>
                </c:pt>
                <c:pt idx="135">
                  <c:v>7.9</c:v>
                </c:pt>
                <c:pt idx="136">
                  <c:v>7.5</c:v>
                </c:pt>
                <c:pt idx="137">
                  <c:v>8.4499999999999993</c:v>
                </c:pt>
                <c:pt idx="138">
                  <c:v>10.033333333333333</c:v>
                </c:pt>
                <c:pt idx="139">
                  <c:v>8.9166666666666661</c:v>
                </c:pt>
                <c:pt idx="140">
                  <c:v>8.1166666666666671</c:v>
                </c:pt>
                <c:pt idx="141">
                  <c:v>8.8166666666666664</c:v>
                </c:pt>
                <c:pt idx="142">
                  <c:v>5.0333333333333332</c:v>
                </c:pt>
                <c:pt idx="143">
                  <c:v>8.3166666666666664</c:v>
                </c:pt>
                <c:pt idx="144">
                  <c:v>7.1</c:v>
                </c:pt>
                <c:pt idx="145">
                  <c:v>10.316666666666666</c:v>
                </c:pt>
                <c:pt idx="146">
                  <c:v>1.65</c:v>
                </c:pt>
                <c:pt idx="147">
                  <c:v>5.4833333333333334</c:v>
                </c:pt>
                <c:pt idx="148">
                  <c:v>7.0166666666666666</c:v>
                </c:pt>
                <c:pt idx="149">
                  <c:v>7.3666666666666663</c:v>
                </c:pt>
                <c:pt idx="150">
                  <c:v>1.3666666666666667</c:v>
                </c:pt>
                <c:pt idx="151">
                  <c:v>7.9666666666666668</c:v>
                </c:pt>
                <c:pt idx="152">
                  <c:v>9.1999999999999993</c:v>
                </c:pt>
                <c:pt idx="153">
                  <c:v>5.3166666666666664</c:v>
                </c:pt>
                <c:pt idx="154">
                  <c:v>7.3166666666666664</c:v>
                </c:pt>
                <c:pt idx="155">
                  <c:v>7.1333333333333337</c:v>
                </c:pt>
                <c:pt idx="156">
                  <c:v>6.8166666666666664</c:v>
                </c:pt>
                <c:pt idx="157">
                  <c:v>9.1166666666666671</c:v>
                </c:pt>
                <c:pt idx="158">
                  <c:v>6.1333333333333337</c:v>
                </c:pt>
                <c:pt idx="159">
                  <c:v>6.5</c:v>
                </c:pt>
                <c:pt idx="160">
                  <c:v>7.85</c:v>
                </c:pt>
                <c:pt idx="161">
                  <c:v>7.85</c:v>
                </c:pt>
                <c:pt idx="162">
                  <c:v>7.8666666666666663</c:v>
                </c:pt>
                <c:pt idx="163">
                  <c:v>8.8166666666666664</c:v>
                </c:pt>
                <c:pt idx="164">
                  <c:v>1.0333333333333334</c:v>
                </c:pt>
                <c:pt idx="165">
                  <c:v>5.9</c:v>
                </c:pt>
                <c:pt idx="166">
                  <c:v>7.8166666666666664</c:v>
                </c:pt>
                <c:pt idx="167">
                  <c:v>7.15</c:v>
                </c:pt>
                <c:pt idx="168">
                  <c:v>6.166666666666667</c:v>
                </c:pt>
                <c:pt idx="169">
                  <c:v>7.35</c:v>
                </c:pt>
                <c:pt idx="170">
                  <c:v>5.6166666666666663</c:v>
                </c:pt>
                <c:pt idx="171">
                  <c:v>7.7</c:v>
                </c:pt>
                <c:pt idx="172">
                  <c:v>1.6333333333333333</c:v>
                </c:pt>
                <c:pt idx="173">
                  <c:v>6.4666666666666668</c:v>
                </c:pt>
                <c:pt idx="174">
                  <c:v>7.3166666666666664</c:v>
                </c:pt>
                <c:pt idx="175">
                  <c:v>7.2666666666666666</c:v>
                </c:pt>
                <c:pt idx="176">
                  <c:v>6.4666666666666668</c:v>
                </c:pt>
                <c:pt idx="177">
                  <c:v>5.4666666666666668</c:v>
                </c:pt>
                <c:pt idx="178">
                  <c:v>5.8833333333333337</c:v>
                </c:pt>
                <c:pt idx="179">
                  <c:v>5.5333333333333332</c:v>
                </c:pt>
                <c:pt idx="180">
                  <c:v>6.9833333333333334</c:v>
                </c:pt>
                <c:pt idx="181">
                  <c:v>1.7666666666666666</c:v>
                </c:pt>
                <c:pt idx="182">
                  <c:v>5.3666666666666663</c:v>
                </c:pt>
                <c:pt idx="183">
                  <c:v>7.3166666666666664</c:v>
                </c:pt>
                <c:pt idx="184">
                  <c:v>8.3666666666666671</c:v>
                </c:pt>
                <c:pt idx="185">
                  <c:v>6.95</c:v>
                </c:pt>
                <c:pt idx="186">
                  <c:v>5.6166666666666663</c:v>
                </c:pt>
                <c:pt idx="187">
                  <c:v>7.7</c:v>
                </c:pt>
                <c:pt idx="188">
                  <c:v>6.2333333333333334</c:v>
                </c:pt>
                <c:pt idx="189">
                  <c:v>6.6833333333333336</c:v>
                </c:pt>
                <c:pt idx="190">
                  <c:v>6.0166666666666666</c:v>
                </c:pt>
                <c:pt idx="191">
                  <c:v>7.6166666666666663</c:v>
                </c:pt>
                <c:pt idx="192">
                  <c:v>6.75</c:v>
                </c:pt>
                <c:pt idx="193">
                  <c:v>8.3166666666666664</c:v>
                </c:pt>
                <c:pt idx="194">
                  <c:v>8.0500000000000007</c:v>
                </c:pt>
                <c:pt idx="195">
                  <c:v>2.1</c:v>
                </c:pt>
                <c:pt idx="196">
                  <c:v>1.7166666666666666</c:v>
                </c:pt>
                <c:pt idx="197">
                  <c:v>2.85</c:v>
                </c:pt>
                <c:pt idx="198">
                  <c:v>1.9166666666666667</c:v>
                </c:pt>
                <c:pt idx="199">
                  <c:v>2.0499999999999998</c:v>
                </c:pt>
                <c:pt idx="200">
                  <c:v>7.083333333333333</c:v>
                </c:pt>
                <c:pt idx="201">
                  <c:v>6.666666666666667</c:v>
                </c:pt>
                <c:pt idx="202">
                  <c:v>6.4</c:v>
                </c:pt>
                <c:pt idx="203">
                  <c:v>4.2166666666666668</c:v>
                </c:pt>
                <c:pt idx="204">
                  <c:v>6.3666666666666663</c:v>
                </c:pt>
                <c:pt idx="205">
                  <c:v>9.85</c:v>
                </c:pt>
                <c:pt idx="206">
                  <c:v>4.8833333333333337</c:v>
                </c:pt>
                <c:pt idx="207">
                  <c:v>7.6166666666666663</c:v>
                </c:pt>
                <c:pt idx="208">
                  <c:v>7.5666666666666664</c:v>
                </c:pt>
                <c:pt idx="209">
                  <c:v>7.083333333333333</c:v>
                </c:pt>
                <c:pt idx="210">
                  <c:v>7.75</c:v>
                </c:pt>
                <c:pt idx="211">
                  <c:v>8</c:v>
                </c:pt>
                <c:pt idx="212">
                  <c:v>6.166666666666667</c:v>
                </c:pt>
                <c:pt idx="213">
                  <c:v>7.0166666666666666</c:v>
                </c:pt>
                <c:pt idx="214">
                  <c:v>7.2</c:v>
                </c:pt>
                <c:pt idx="215">
                  <c:v>7.3666666666666663</c:v>
                </c:pt>
                <c:pt idx="216">
                  <c:v>7.2166666666666668</c:v>
                </c:pt>
                <c:pt idx="217">
                  <c:v>7.9833333333333334</c:v>
                </c:pt>
                <c:pt idx="218">
                  <c:v>5.45</c:v>
                </c:pt>
                <c:pt idx="219">
                  <c:v>6.8666666666666663</c:v>
                </c:pt>
                <c:pt idx="220">
                  <c:v>6.9</c:v>
                </c:pt>
                <c:pt idx="221">
                  <c:v>6.7333333333333334</c:v>
                </c:pt>
                <c:pt idx="222">
                  <c:v>8.6666666666666661</c:v>
                </c:pt>
                <c:pt idx="223">
                  <c:v>8.6666666666666661</c:v>
                </c:pt>
                <c:pt idx="224">
                  <c:v>7.25</c:v>
                </c:pt>
                <c:pt idx="225">
                  <c:v>6.9333333333333336</c:v>
                </c:pt>
                <c:pt idx="226">
                  <c:v>5.9</c:v>
                </c:pt>
                <c:pt idx="227">
                  <c:v>6.7333333333333334</c:v>
                </c:pt>
                <c:pt idx="228">
                  <c:v>7.35</c:v>
                </c:pt>
                <c:pt idx="229">
                  <c:v>7.583333333333333</c:v>
                </c:pt>
                <c:pt idx="230">
                  <c:v>5.95</c:v>
                </c:pt>
                <c:pt idx="231">
                  <c:v>6.2833333333333332</c:v>
                </c:pt>
                <c:pt idx="232">
                  <c:v>10.85</c:v>
                </c:pt>
                <c:pt idx="233">
                  <c:v>5.833333333333333</c:v>
                </c:pt>
                <c:pt idx="234">
                  <c:v>8.6666666666666661</c:v>
                </c:pt>
                <c:pt idx="235">
                  <c:v>5.95</c:v>
                </c:pt>
                <c:pt idx="236">
                  <c:v>10.966666666666667</c:v>
                </c:pt>
                <c:pt idx="237">
                  <c:v>6.65</c:v>
                </c:pt>
                <c:pt idx="238">
                  <c:v>5.3666666666666663</c:v>
                </c:pt>
                <c:pt idx="239">
                  <c:v>10.516666666666667</c:v>
                </c:pt>
                <c:pt idx="240">
                  <c:v>9.2166666666666668</c:v>
                </c:pt>
                <c:pt idx="241">
                  <c:v>7.2166666666666668</c:v>
                </c:pt>
                <c:pt idx="242">
                  <c:v>6.8666666666666663</c:v>
                </c:pt>
                <c:pt idx="243">
                  <c:v>5.7833333333333332</c:v>
                </c:pt>
                <c:pt idx="244">
                  <c:v>7.0166666666666666</c:v>
                </c:pt>
                <c:pt idx="245">
                  <c:v>7.5</c:v>
                </c:pt>
                <c:pt idx="246">
                  <c:v>12.916666666666666</c:v>
                </c:pt>
                <c:pt idx="247">
                  <c:v>10.366666666666667</c:v>
                </c:pt>
                <c:pt idx="248">
                  <c:v>6.8166666666666664</c:v>
                </c:pt>
                <c:pt idx="249">
                  <c:v>6.333333333333333</c:v>
                </c:pt>
                <c:pt idx="250">
                  <c:v>7.45</c:v>
                </c:pt>
                <c:pt idx="251">
                  <c:v>6.9833333333333334</c:v>
                </c:pt>
                <c:pt idx="252">
                  <c:v>6.666666666666667</c:v>
                </c:pt>
                <c:pt idx="253">
                  <c:v>7.3666666666666663</c:v>
                </c:pt>
                <c:pt idx="254">
                  <c:v>9.4666666666666668</c:v>
                </c:pt>
                <c:pt idx="255">
                  <c:v>7.55</c:v>
                </c:pt>
                <c:pt idx="256">
                  <c:v>6.9666666666666668</c:v>
                </c:pt>
                <c:pt idx="257">
                  <c:v>7.7166666666666668</c:v>
                </c:pt>
                <c:pt idx="258">
                  <c:v>7.3</c:v>
                </c:pt>
                <c:pt idx="259">
                  <c:v>6.9833333333333334</c:v>
                </c:pt>
                <c:pt idx="260">
                  <c:v>7.2</c:v>
                </c:pt>
                <c:pt idx="261">
                  <c:v>7.95</c:v>
                </c:pt>
                <c:pt idx="262">
                  <c:v>6.5333333333333332</c:v>
                </c:pt>
                <c:pt idx="263">
                  <c:v>6.7666666666666666</c:v>
                </c:pt>
                <c:pt idx="264">
                  <c:v>9.15</c:v>
                </c:pt>
                <c:pt idx="265">
                  <c:v>8.7833333333333332</c:v>
                </c:pt>
                <c:pt idx="266">
                  <c:v>7.4833333333333334</c:v>
                </c:pt>
                <c:pt idx="267">
                  <c:v>7.45</c:v>
                </c:pt>
                <c:pt idx="268">
                  <c:v>6.9</c:v>
                </c:pt>
                <c:pt idx="269">
                  <c:v>5.6333333333333337</c:v>
                </c:pt>
                <c:pt idx="270">
                  <c:v>6.4</c:v>
                </c:pt>
                <c:pt idx="271">
                  <c:v>9.0500000000000007</c:v>
                </c:pt>
                <c:pt idx="272">
                  <c:v>7.0166666666666666</c:v>
                </c:pt>
                <c:pt idx="273">
                  <c:v>5.9</c:v>
                </c:pt>
                <c:pt idx="274">
                  <c:v>7.0666666666666664</c:v>
                </c:pt>
                <c:pt idx="275">
                  <c:v>6.0166666666666666</c:v>
                </c:pt>
                <c:pt idx="276">
                  <c:v>7.65</c:v>
                </c:pt>
                <c:pt idx="277">
                  <c:v>6.8666666666666663</c:v>
                </c:pt>
                <c:pt idx="278">
                  <c:v>6.3166666666666664</c:v>
                </c:pt>
                <c:pt idx="279">
                  <c:v>8.75</c:v>
                </c:pt>
                <c:pt idx="280">
                  <c:v>8.4666666666666668</c:v>
                </c:pt>
                <c:pt idx="281">
                  <c:v>10.050000000000001</c:v>
                </c:pt>
                <c:pt idx="282">
                  <c:v>1.2333333333333334</c:v>
                </c:pt>
                <c:pt idx="283">
                  <c:v>8.4</c:v>
                </c:pt>
                <c:pt idx="284">
                  <c:v>7.1833333333333336</c:v>
                </c:pt>
                <c:pt idx="285">
                  <c:v>6.333333333333333</c:v>
                </c:pt>
                <c:pt idx="286">
                  <c:v>5.6</c:v>
                </c:pt>
                <c:pt idx="287">
                  <c:v>8.2166666666666668</c:v>
                </c:pt>
                <c:pt idx="288">
                  <c:v>7.75</c:v>
                </c:pt>
                <c:pt idx="289">
                  <c:v>7.9</c:v>
                </c:pt>
                <c:pt idx="290">
                  <c:v>8.4666666666666668</c:v>
                </c:pt>
                <c:pt idx="291">
                  <c:v>8</c:v>
                </c:pt>
                <c:pt idx="292">
                  <c:v>8.1999999999999993</c:v>
                </c:pt>
                <c:pt idx="293">
                  <c:v>5.8833333333333337</c:v>
                </c:pt>
                <c:pt idx="294">
                  <c:v>9.0333333333333332</c:v>
                </c:pt>
                <c:pt idx="295">
                  <c:v>6.55</c:v>
                </c:pt>
                <c:pt idx="296">
                  <c:v>10</c:v>
                </c:pt>
                <c:pt idx="297">
                  <c:v>8.4499999999999993</c:v>
                </c:pt>
                <c:pt idx="298">
                  <c:v>6.5333333333333332</c:v>
                </c:pt>
                <c:pt idx="299">
                  <c:v>10.966666666666667</c:v>
                </c:pt>
                <c:pt idx="300">
                  <c:v>8.3000000000000007</c:v>
                </c:pt>
                <c:pt idx="301">
                  <c:v>9.25</c:v>
                </c:pt>
                <c:pt idx="302">
                  <c:v>8.1999999999999993</c:v>
                </c:pt>
                <c:pt idx="303">
                  <c:v>3.9166666666666665</c:v>
                </c:pt>
                <c:pt idx="304">
                  <c:v>7.05</c:v>
                </c:pt>
                <c:pt idx="305">
                  <c:v>6.5166666666666666</c:v>
                </c:pt>
                <c:pt idx="306">
                  <c:v>6.1</c:v>
                </c:pt>
                <c:pt idx="307">
                  <c:v>10.5</c:v>
                </c:pt>
                <c:pt idx="308">
                  <c:v>8.4666666666666668</c:v>
                </c:pt>
                <c:pt idx="309">
                  <c:v>6.166666666666667</c:v>
                </c:pt>
                <c:pt idx="310">
                  <c:v>5.95</c:v>
                </c:pt>
                <c:pt idx="311">
                  <c:v>7.1166666666666663</c:v>
                </c:pt>
                <c:pt idx="312">
                  <c:v>7.3666666666666663</c:v>
                </c:pt>
                <c:pt idx="313">
                  <c:v>7.9333333333333336</c:v>
                </c:pt>
                <c:pt idx="314">
                  <c:v>6.9666666666666668</c:v>
                </c:pt>
                <c:pt idx="315">
                  <c:v>7.5166666666666666</c:v>
                </c:pt>
                <c:pt idx="316">
                  <c:v>7.083333333333333</c:v>
                </c:pt>
                <c:pt idx="317">
                  <c:v>8.8000000000000007</c:v>
                </c:pt>
                <c:pt idx="318">
                  <c:v>8.5166666666666675</c:v>
                </c:pt>
                <c:pt idx="319">
                  <c:v>6.666666666666667</c:v>
                </c:pt>
                <c:pt idx="320">
                  <c:v>7.35</c:v>
                </c:pt>
                <c:pt idx="321">
                  <c:v>7.583333333333333</c:v>
                </c:pt>
                <c:pt idx="322">
                  <c:v>7.333333333333333</c:v>
                </c:pt>
                <c:pt idx="323">
                  <c:v>7.2166666666666668</c:v>
                </c:pt>
                <c:pt idx="324">
                  <c:v>7.0333333333333332</c:v>
                </c:pt>
                <c:pt idx="325">
                  <c:v>6.85</c:v>
                </c:pt>
                <c:pt idx="326">
                  <c:v>7.7666666666666666</c:v>
                </c:pt>
                <c:pt idx="327">
                  <c:v>6.5666666666666664</c:v>
                </c:pt>
                <c:pt idx="328">
                  <c:v>7.3666666666666663</c:v>
                </c:pt>
                <c:pt idx="329">
                  <c:v>7.7833333333333332</c:v>
                </c:pt>
                <c:pt idx="330">
                  <c:v>7.3833333333333337</c:v>
                </c:pt>
                <c:pt idx="331">
                  <c:v>4.9666666666666668</c:v>
                </c:pt>
                <c:pt idx="332">
                  <c:v>9.0166666666666675</c:v>
                </c:pt>
                <c:pt idx="333">
                  <c:v>8.15</c:v>
                </c:pt>
                <c:pt idx="334">
                  <c:v>7.8166666666666664</c:v>
                </c:pt>
                <c:pt idx="335">
                  <c:v>7.5333333333333332</c:v>
                </c:pt>
                <c:pt idx="336">
                  <c:v>8.6</c:v>
                </c:pt>
                <c:pt idx="337">
                  <c:v>1.3166666666666667</c:v>
                </c:pt>
                <c:pt idx="338">
                  <c:v>0.96666666666666667</c:v>
                </c:pt>
                <c:pt idx="339">
                  <c:v>8.5666666666666664</c:v>
                </c:pt>
                <c:pt idx="340">
                  <c:v>7.5166666666666666</c:v>
                </c:pt>
                <c:pt idx="341">
                  <c:v>7.8666666666666663</c:v>
                </c:pt>
                <c:pt idx="342">
                  <c:v>6.2833333333333332</c:v>
                </c:pt>
                <c:pt idx="343">
                  <c:v>7.8666666666666663</c:v>
                </c:pt>
                <c:pt idx="344">
                  <c:v>8.1999999999999993</c:v>
                </c:pt>
                <c:pt idx="345">
                  <c:v>6.5</c:v>
                </c:pt>
                <c:pt idx="346">
                  <c:v>7.1333333333333337</c:v>
                </c:pt>
                <c:pt idx="347">
                  <c:v>11.35</c:v>
                </c:pt>
                <c:pt idx="348">
                  <c:v>7.4333333333333336</c:v>
                </c:pt>
                <c:pt idx="349">
                  <c:v>8.0833333333333339</c:v>
                </c:pt>
                <c:pt idx="350">
                  <c:v>7.8166666666666664</c:v>
                </c:pt>
                <c:pt idx="351">
                  <c:v>5.9</c:v>
                </c:pt>
                <c:pt idx="352">
                  <c:v>8.0833333333333339</c:v>
                </c:pt>
                <c:pt idx="353">
                  <c:v>6.4666666666666668</c:v>
                </c:pt>
                <c:pt idx="354">
                  <c:v>7.333333333333333</c:v>
                </c:pt>
                <c:pt idx="355">
                  <c:v>7.6</c:v>
                </c:pt>
                <c:pt idx="356">
                  <c:v>7</c:v>
                </c:pt>
                <c:pt idx="357">
                  <c:v>5.3666666666666663</c:v>
                </c:pt>
                <c:pt idx="358">
                  <c:v>8.8333333333333339</c:v>
                </c:pt>
                <c:pt idx="359">
                  <c:v>8.0166666666666675</c:v>
                </c:pt>
                <c:pt idx="360">
                  <c:v>7.1166666666666663</c:v>
                </c:pt>
                <c:pt idx="361">
                  <c:v>7.5166666666666666</c:v>
                </c:pt>
                <c:pt idx="362">
                  <c:v>7.4</c:v>
                </c:pt>
                <c:pt idx="363">
                  <c:v>8.1</c:v>
                </c:pt>
                <c:pt idx="364">
                  <c:v>5.5166666666666666</c:v>
                </c:pt>
                <c:pt idx="365">
                  <c:v>1.2333333333333334</c:v>
                </c:pt>
                <c:pt idx="366">
                  <c:v>5.6333333333333337</c:v>
                </c:pt>
                <c:pt idx="367">
                  <c:v>7.45</c:v>
                </c:pt>
                <c:pt idx="368">
                  <c:v>7.0666666666666664</c:v>
                </c:pt>
                <c:pt idx="369">
                  <c:v>8.5500000000000007</c:v>
                </c:pt>
                <c:pt idx="370">
                  <c:v>10.183333333333334</c:v>
                </c:pt>
                <c:pt idx="371">
                  <c:v>8.75</c:v>
                </c:pt>
                <c:pt idx="372">
                  <c:v>6.6333333333333337</c:v>
                </c:pt>
                <c:pt idx="373">
                  <c:v>6.45</c:v>
                </c:pt>
                <c:pt idx="374">
                  <c:v>6.35</c:v>
                </c:pt>
                <c:pt idx="375">
                  <c:v>6.6</c:v>
                </c:pt>
                <c:pt idx="376">
                  <c:v>7.35</c:v>
                </c:pt>
                <c:pt idx="377">
                  <c:v>9.4166666666666661</c:v>
                </c:pt>
                <c:pt idx="378">
                  <c:v>7.6333333333333337</c:v>
                </c:pt>
                <c:pt idx="379">
                  <c:v>6.4666666666666668</c:v>
                </c:pt>
                <c:pt idx="380">
                  <c:v>6.4666666666666668</c:v>
                </c:pt>
                <c:pt idx="381">
                  <c:v>9.1666666666666661</c:v>
                </c:pt>
                <c:pt idx="382">
                  <c:v>8.85</c:v>
                </c:pt>
                <c:pt idx="383">
                  <c:v>8.4333333333333336</c:v>
                </c:pt>
                <c:pt idx="384">
                  <c:v>8.7833333333333332</c:v>
                </c:pt>
                <c:pt idx="385">
                  <c:v>7.8</c:v>
                </c:pt>
                <c:pt idx="386">
                  <c:v>7.916666666666667</c:v>
                </c:pt>
                <c:pt idx="387">
                  <c:v>5.85</c:v>
                </c:pt>
                <c:pt idx="388">
                  <c:v>6.75</c:v>
                </c:pt>
                <c:pt idx="389">
                  <c:v>7.35</c:v>
                </c:pt>
                <c:pt idx="390">
                  <c:v>6.35</c:v>
                </c:pt>
                <c:pt idx="391">
                  <c:v>5.3833333333333337</c:v>
                </c:pt>
                <c:pt idx="392">
                  <c:v>7.65</c:v>
                </c:pt>
                <c:pt idx="393">
                  <c:v>9.0833333333333339</c:v>
                </c:pt>
                <c:pt idx="394">
                  <c:v>5.9833333333333334</c:v>
                </c:pt>
                <c:pt idx="395">
                  <c:v>5.7</c:v>
                </c:pt>
                <c:pt idx="396">
                  <c:v>6.1333333333333337</c:v>
                </c:pt>
                <c:pt idx="397">
                  <c:v>8.2666666666666675</c:v>
                </c:pt>
                <c:pt idx="398">
                  <c:v>7.6333333333333337</c:v>
                </c:pt>
                <c:pt idx="399">
                  <c:v>8.85</c:v>
                </c:pt>
                <c:pt idx="400">
                  <c:v>8.1</c:v>
                </c:pt>
                <c:pt idx="401">
                  <c:v>6.05</c:v>
                </c:pt>
                <c:pt idx="402">
                  <c:v>8.8000000000000007</c:v>
                </c:pt>
                <c:pt idx="403">
                  <c:v>6.5166666666666666</c:v>
                </c:pt>
                <c:pt idx="404">
                  <c:v>5.65</c:v>
                </c:pt>
                <c:pt idx="405">
                  <c:v>7.05</c:v>
                </c:pt>
                <c:pt idx="406">
                  <c:v>6.7</c:v>
                </c:pt>
                <c:pt idx="407">
                  <c:v>6.6333333333333337</c:v>
                </c:pt>
                <c:pt idx="408">
                  <c:v>5.7166666666666668</c:v>
                </c:pt>
                <c:pt idx="409">
                  <c:v>8.3833333333333329</c:v>
                </c:pt>
                <c:pt idx="410">
                  <c:v>6.916666666666667</c:v>
                </c:pt>
                <c:pt idx="411">
                  <c:v>8.6</c:v>
                </c:pt>
                <c:pt idx="412">
                  <c:v>7.3166666666666664</c:v>
                </c:pt>
              </c:numCache>
            </c:numRef>
          </c:xVal>
          <c:yVal>
            <c:numRef>
              <c:f>sleep_day!$F$2:$F$414</c:f>
              <c:numCache>
                <c:formatCode>0.00%</c:formatCode>
                <c:ptCount val="413"/>
                <c:pt idx="0">
                  <c:v>0.94508670520231219</c:v>
                </c:pt>
                <c:pt idx="1">
                  <c:v>0.94348894348894352</c:v>
                </c:pt>
                <c:pt idx="2">
                  <c:v>0.9321266968325792</c:v>
                </c:pt>
                <c:pt idx="3">
                  <c:v>0.92643051771117169</c:v>
                </c:pt>
                <c:pt idx="4">
                  <c:v>0.9831460674157303</c:v>
                </c:pt>
                <c:pt idx="5">
                  <c:v>0.95</c:v>
                </c:pt>
                <c:pt idx="6">
                  <c:v>0.95490716180371349</c:v>
                </c:pt>
                <c:pt idx="7">
                  <c:v>0.8928571428571429</c:v>
                </c:pt>
                <c:pt idx="8">
                  <c:v>0.94010416666666663</c:v>
                </c:pt>
                <c:pt idx="9">
                  <c:v>0.95768374164810688</c:v>
                </c:pt>
                <c:pt idx="10">
                  <c:v>0.85758513931888547</c:v>
                </c:pt>
                <c:pt idx="11">
                  <c:v>0.8941605839416058</c:v>
                </c:pt>
                <c:pt idx="12">
                  <c:v>0.93129770992366412</c:v>
                </c:pt>
                <c:pt idx="13">
                  <c:v>0.96327683615819204</c:v>
                </c:pt>
                <c:pt idx="14">
                  <c:v>0.95058823529411762</c:v>
                </c:pt>
                <c:pt idx="15">
                  <c:v>0.93181818181818177</c:v>
                </c:pt>
                <c:pt idx="16">
                  <c:v>0.8964401294498382</c:v>
                </c:pt>
                <c:pt idx="17">
                  <c:v>0.92229729729729726</c:v>
                </c:pt>
                <c:pt idx="18">
                  <c:v>0.93560606060606055</c:v>
                </c:pt>
                <c:pt idx="19">
                  <c:v>0.91008174386920981</c:v>
                </c:pt>
                <c:pt idx="20">
                  <c:v>0.9484240687679083</c:v>
                </c:pt>
                <c:pt idx="21">
                  <c:v>0.97217675941080195</c:v>
                </c:pt>
                <c:pt idx="22">
                  <c:v>0.98830409356725146</c:v>
                </c:pt>
                <c:pt idx="23">
                  <c:v>0.95037220843672454</c:v>
                </c:pt>
                <c:pt idx="24">
                  <c:v>0.93137254901960786</c:v>
                </c:pt>
                <c:pt idx="25">
                  <c:v>0.93700787401574803</c:v>
                </c:pt>
                <c:pt idx="26">
                  <c:v>0.87323943661971826</c:v>
                </c:pt>
                <c:pt idx="27">
                  <c:v>0.82830385015608743</c:v>
                </c:pt>
                <c:pt idx="28">
                  <c:v>0.88961038961038963</c:v>
                </c:pt>
                <c:pt idx="29">
                  <c:v>0.67013527575442244</c:v>
                </c:pt>
                <c:pt idx="30">
                  <c:v>0.7513007284079084</c:v>
                </c:pt>
                <c:pt idx="31">
                  <c:v>0.6139438085327783</c:v>
                </c:pt>
                <c:pt idx="32">
                  <c:v>0.967741935483871</c:v>
                </c:pt>
                <c:pt idx="33">
                  <c:v>0.94312796208530802</c:v>
                </c:pt>
                <c:pt idx="34">
                  <c:v>0.95190380761523041</c:v>
                </c:pt>
                <c:pt idx="35">
                  <c:v>0.93968253968253967</c:v>
                </c:pt>
                <c:pt idx="36">
                  <c:v>0.93258426966292129</c:v>
                </c:pt>
                <c:pt idx="37">
                  <c:v>0.92124542124542119</c:v>
                </c:pt>
                <c:pt idx="38">
                  <c:v>0.9398230088495575</c:v>
                </c:pt>
                <c:pt idx="39">
                  <c:v>0.95950704225352113</c:v>
                </c:pt>
                <c:pt idx="40">
                  <c:v>0.91273996509598598</c:v>
                </c:pt>
                <c:pt idx="41">
                  <c:v>0.92416225749559078</c:v>
                </c:pt>
                <c:pt idx="42">
                  <c:v>0.8775100401606426</c:v>
                </c:pt>
                <c:pt idx="43">
                  <c:v>0.92222222222222228</c:v>
                </c:pt>
                <c:pt idx="44">
                  <c:v>0.90392156862745099</c:v>
                </c:pt>
                <c:pt idx="45">
                  <c:v>0.92801556420233466</c:v>
                </c:pt>
                <c:pt idx="46">
                  <c:v>0.95412844036697253</c:v>
                </c:pt>
                <c:pt idx="47">
                  <c:v>0.9422382671480144</c:v>
                </c:pt>
                <c:pt idx="48">
                  <c:v>0.93908629441624369</c:v>
                </c:pt>
                <c:pt idx="49">
                  <c:v>0.95291902071563084</c:v>
                </c:pt>
                <c:pt idx="50">
                  <c:v>0.93211009174311932</c:v>
                </c:pt>
                <c:pt idx="51">
                  <c:v>0.94128440366972477</c:v>
                </c:pt>
                <c:pt idx="52">
                  <c:v>0.96078431372549022</c:v>
                </c:pt>
                <c:pt idx="53">
                  <c:v>0.94398682042833604</c:v>
                </c:pt>
                <c:pt idx="54">
                  <c:v>0.96520146520146521</c:v>
                </c:pt>
                <c:pt idx="55">
                  <c:v>0.94106813996316763</c:v>
                </c:pt>
                <c:pt idx="56">
                  <c:v>0.96071428571428574</c:v>
                </c:pt>
                <c:pt idx="57">
                  <c:v>0.96494845360824744</c:v>
                </c:pt>
                <c:pt idx="58">
                  <c:v>0.95620437956204385</c:v>
                </c:pt>
                <c:pt idx="59">
                  <c:v>0.98080614203454897</c:v>
                </c:pt>
                <c:pt idx="60">
                  <c:v>0.95246478873239437</c:v>
                </c:pt>
                <c:pt idx="61">
                  <c:v>0.95503597122302153</c:v>
                </c:pt>
                <c:pt idx="62">
                  <c:v>0.93947368421052635</c:v>
                </c:pt>
                <c:pt idx="63">
                  <c:v>0.94575045207956598</c:v>
                </c:pt>
                <c:pt idx="64">
                  <c:v>0.9402061855670103</c:v>
                </c:pt>
                <c:pt idx="65">
                  <c:v>0.88405797101449279</c:v>
                </c:pt>
                <c:pt idx="66">
                  <c:v>0.87947269303201503</c:v>
                </c:pt>
                <c:pt idx="67">
                  <c:v>0.91002044989775055</c:v>
                </c:pt>
                <c:pt idx="68">
                  <c:v>0.89682539682539686</c:v>
                </c:pt>
                <c:pt idx="69">
                  <c:v>0.92358803986710969</c:v>
                </c:pt>
                <c:pt idx="70">
                  <c:v>0.89766606822262118</c:v>
                </c:pt>
                <c:pt idx="71">
                  <c:v>0.90466926070038911</c:v>
                </c:pt>
                <c:pt idx="72">
                  <c:v>0.95041322314049592</c:v>
                </c:pt>
                <c:pt idx="73">
                  <c:v>0.87852494577006512</c:v>
                </c:pt>
                <c:pt idx="74">
                  <c:v>0.9689119170984456</c:v>
                </c:pt>
                <c:pt idx="75">
                  <c:v>0.96296296296296291</c:v>
                </c:pt>
                <c:pt idx="76">
                  <c:v>0.91932059447983017</c:v>
                </c:pt>
                <c:pt idx="77">
                  <c:v>0.88979591836734695</c:v>
                </c:pt>
                <c:pt idx="78">
                  <c:v>0.89779559118236474</c:v>
                </c:pt>
                <c:pt idx="79">
                  <c:v>0.90666666666666662</c:v>
                </c:pt>
                <c:pt idx="80">
                  <c:v>0.86892177589852004</c:v>
                </c:pt>
                <c:pt idx="81">
                  <c:v>0.58422174840085284</c:v>
                </c:pt>
                <c:pt idx="82">
                  <c:v>0.64692982456140347</c:v>
                </c:pt>
                <c:pt idx="83">
                  <c:v>0.73299748110831231</c:v>
                </c:pt>
                <c:pt idx="84">
                  <c:v>0.76258992805755399</c:v>
                </c:pt>
                <c:pt idx="85">
                  <c:v>0.55490196078431375</c:v>
                </c:pt>
                <c:pt idx="86">
                  <c:v>0.67314487632508835</c:v>
                </c:pt>
                <c:pt idx="87">
                  <c:v>0.78927203065134099</c:v>
                </c:pt>
                <c:pt idx="88">
                  <c:v>0.5544303797468354</c:v>
                </c:pt>
                <c:pt idx="89">
                  <c:v>0.49836065573770494</c:v>
                </c:pt>
                <c:pt idx="90">
                  <c:v>0.6484375</c:v>
                </c:pt>
                <c:pt idx="91">
                  <c:v>0.74579831932773111</c:v>
                </c:pt>
                <c:pt idx="92">
                  <c:v>0.63172043010752688</c:v>
                </c:pt>
                <c:pt idx="93">
                  <c:v>0.58935361216730042</c:v>
                </c:pt>
                <c:pt idx="94">
                  <c:v>0.56102783725910066</c:v>
                </c:pt>
                <c:pt idx="95">
                  <c:v>0.67385444743935308</c:v>
                </c:pt>
                <c:pt idx="96">
                  <c:v>0.64629629629629626</c:v>
                </c:pt>
                <c:pt idx="97">
                  <c:v>0.61702127659574468</c:v>
                </c:pt>
                <c:pt idx="98">
                  <c:v>0.69665271966527198</c:v>
                </c:pt>
                <c:pt idx="99">
                  <c:v>0.62041884816753923</c:v>
                </c:pt>
                <c:pt idx="100">
                  <c:v>0.61182108626198084</c:v>
                </c:pt>
                <c:pt idx="101">
                  <c:v>0.59895833333333337</c:v>
                </c:pt>
                <c:pt idx="102">
                  <c:v>0.58399999999999996</c:v>
                </c:pt>
                <c:pt idx="103">
                  <c:v>0.6339285714285714</c:v>
                </c:pt>
                <c:pt idx="104">
                  <c:v>0.66249999999999998</c:v>
                </c:pt>
                <c:pt idx="105">
                  <c:v>0.630859375</c:v>
                </c:pt>
                <c:pt idx="106">
                  <c:v>0.53498871331828446</c:v>
                </c:pt>
                <c:pt idx="107">
                  <c:v>0.56798245614035092</c:v>
                </c:pt>
                <c:pt idx="108">
                  <c:v>0.69026548672566368</c:v>
                </c:pt>
                <c:pt idx="109">
                  <c:v>0.92606284658040661</c:v>
                </c:pt>
                <c:pt idx="110">
                  <c:v>1</c:v>
                </c:pt>
                <c:pt idx="111">
                  <c:v>0.96987951807228912</c:v>
                </c:pt>
                <c:pt idx="112">
                  <c:v>0.89179104477611937</c:v>
                </c:pt>
                <c:pt idx="113">
                  <c:v>0.91129032258064513</c:v>
                </c:pt>
                <c:pt idx="114">
                  <c:v>0.94362745098039214</c:v>
                </c:pt>
                <c:pt idx="115">
                  <c:v>0.90547263681592038</c:v>
                </c:pt>
                <c:pt idx="116">
                  <c:v>0.89473684210526316</c:v>
                </c:pt>
                <c:pt idx="117">
                  <c:v>0.96050269299820468</c:v>
                </c:pt>
                <c:pt idx="118">
                  <c:v>0.94704684317718946</c:v>
                </c:pt>
                <c:pt idx="119">
                  <c:v>0.96934865900383138</c:v>
                </c:pt>
                <c:pt idx="120">
                  <c:v>0.93466424682395643</c:v>
                </c:pt>
                <c:pt idx="121">
                  <c:v>0.92570281124497988</c:v>
                </c:pt>
                <c:pt idx="122">
                  <c:v>0.96316758747697973</c:v>
                </c:pt>
                <c:pt idx="123">
                  <c:v>0.90769230769230769</c:v>
                </c:pt>
                <c:pt idx="124">
                  <c:v>0.96909090909090911</c:v>
                </c:pt>
                <c:pt idx="125">
                  <c:v>0.95844875346260383</c:v>
                </c:pt>
                <c:pt idx="126">
                  <c:v>0.93213572854291415</c:v>
                </c:pt>
                <c:pt idx="127">
                  <c:v>0.96442687747035571</c:v>
                </c:pt>
                <c:pt idx="128">
                  <c:v>0.97868217054263562</c:v>
                </c:pt>
                <c:pt idx="129">
                  <c:v>0.9315960912052117</c:v>
                </c:pt>
                <c:pt idx="130">
                  <c:v>0.95210727969348663</c:v>
                </c:pt>
                <c:pt idx="131">
                  <c:v>0.95787545787545791</c:v>
                </c:pt>
                <c:pt idx="132">
                  <c:v>0.94961240310077522</c:v>
                </c:pt>
                <c:pt idx="133">
                  <c:v>0.96799999999999997</c:v>
                </c:pt>
                <c:pt idx="134">
                  <c:v>0.94466403162055335</c:v>
                </c:pt>
                <c:pt idx="135">
                  <c:v>0.92578125</c:v>
                </c:pt>
                <c:pt idx="136">
                  <c:v>0.91649694501018331</c:v>
                </c:pt>
                <c:pt idx="137">
                  <c:v>0.95660377358490567</c:v>
                </c:pt>
                <c:pt idx="138">
                  <c:v>0.94357366771159878</c:v>
                </c:pt>
                <c:pt idx="139">
                  <c:v>0.94690265486725667</c:v>
                </c:pt>
                <c:pt idx="140">
                  <c:v>0.94197292069632499</c:v>
                </c:pt>
                <c:pt idx="141">
                  <c:v>0.94802867383512546</c:v>
                </c:pt>
                <c:pt idx="142">
                  <c:v>0.94080996884735202</c:v>
                </c:pt>
                <c:pt idx="143">
                  <c:v>0.9486692015209125</c:v>
                </c:pt>
                <c:pt idx="144">
                  <c:v>0.9508928571428571</c:v>
                </c:pt>
                <c:pt idx="145">
                  <c:v>0.96567862714508579</c:v>
                </c:pt>
                <c:pt idx="146">
                  <c:v>0.95192307692307687</c:v>
                </c:pt>
                <c:pt idx="147">
                  <c:v>0.97337278106508873</c:v>
                </c:pt>
                <c:pt idx="148">
                  <c:v>0.93348115299334811</c:v>
                </c:pt>
                <c:pt idx="149">
                  <c:v>0.96506550218340614</c:v>
                </c:pt>
                <c:pt idx="150">
                  <c:v>0.96470588235294119</c:v>
                </c:pt>
                <c:pt idx="151">
                  <c:v>0.95409181636726548</c:v>
                </c:pt>
                <c:pt idx="152">
                  <c:v>0.92773109243697482</c:v>
                </c:pt>
                <c:pt idx="153">
                  <c:v>0.9219653179190751</c:v>
                </c:pt>
                <c:pt idx="154">
                  <c:v>0.878</c:v>
                </c:pt>
                <c:pt idx="155">
                  <c:v>0.93449781659388642</c:v>
                </c:pt>
                <c:pt idx="156">
                  <c:v>0.9511627906976744</c:v>
                </c:pt>
                <c:pt idx="157">
                  <c:v>0.91624790619765495</c:v>
                </c:pt>
                <c:pt idx="158">
                  <c:v>0.97872340425531912</c:v>
                </c:pt>
                <c:pt idx="159">
                  <c:v>0.94202898550724634</c:v>
                </c:pt>
                <c:pt idx="160">
                  <c:v>0.95151515151515154</c:v>
                </c:pt>
                <c:pt idx="161">
                  <c:v>0.95151515151515154</c:v>
                </c:pt>
                <c:pt idx="162">
                  <c:v>0.95161290322580649</c:v>
                </c:pt>
                <c:pt idx="163">
                  <c:v>0.97781885397412205</c:v>
                </c:pt>
                <c:pt idx="164">
                  <c:v>0.9538461538461539</c:v>
                </c:pt>
                <c:pt idx="165">
                  <c:v>0.94399999999999995</c:v>
                </c:pt>
                <c:pt idx="166">
                  <c:v>0.94939271255060731</c:v>
                </c:pt>
                <c:pt idx="167">
                  <c:v>0.93873085339168494</c:v>
                </c:pt>
                <c:pt idx="168">
                  <c:v>0.91133004926108374</c:v>
                </c:pt>
                <c:pt idx="169">
                  <c:v>0.89634146341463417</c:v>
                </c:pt>
                <c:pt idx="170">
                  <c:v>0.8891820580474934</c:v>
                </c:pt>
                <c:pt idx="171">
                  <c:v>0.92585170340681366</c:v>
                </c:pt>
                <c:pt idx="172">
                  <c:v>0.91588785046728971</c:v>
                </c:pt>
                <c:pt idx="173">
                  <c:v>0.91509433962264153</c:v>
                </c:pt>
                <c:pt idx="174">
                  <c:v>0.95021645021645018</c:v>
                </c:pt>
                <c:pt idx="175">
                  <c:v>0.92963752665245203</c:v>
                </c:pt>
                <c:pt idx="176">
                  <c:v>0.9304556354916067</c:v>
                </c:pt>
                <c:pt idx="177">
                  <c:v>0.95072463768115945</c:v>
                </c:pt>
                <c:pt idx="178">
                  <c:v>0.90281329923273657</c:v>
                </c:pt>
                <c:pt idx="179">
                  <c:v>0.88770053475935828</c:v>
                </c:pt>
                <c:pt idx="180">
                  <c:v>0.94796380090497734</c:v>
                </c:pt>
                <c:pt idx="181">
                  <c:v>0.98148148148148151</c:v>
                </c:pt>
                <c:pt idx="182">
                  <c:v>0.91218130311614731</c:v>
                </c:pt>
                <c:pt idx="183">
                  <c:v>0.95642701525054463</c:v>
                </c:pt>
                <c:pt idx="184">
                  <c:v>0.92619926199261993</c:v>
                </c:pt>
                <c:pt idx="185">
                  <c:v>0.92666666666666664</c:v>
                </c:pt>
                <c:pt idx="186">
                  <c:v>0.92837465564738297</c:v>
                </c:pt>
                <c:pt idx="187">
                  <c:v>0.90058479532163738</c:v>
                </c:pt>
                <c:pt idx="188">
                  <c:v>0.93034825870646765</c:v>
                </c:pt>
                <c:pt idx="189">
                  <c:v>0.91972477064220182</c:v>
                </c:pt>
                <c:pt idx="190">
                  <c:v>0.92327365728900257</c:v>
                </c:pt>
                <c:pt idx="191">
                  <c:v>0.85741088180112568</c:v>
                </c:pt>
                <c:pt idx="192">
                  <c:v>0.95070422535211263</c:v>
                </c:pt>
                <c:pt idx="193">
                  <c:v>0.94150943396226416</c:v>
                </c:pt>
                <c:pt idx="194">
                  <c:v>0.9640718562874252</c:v>
                </c:pt>
                <c:pt idx="195">
                  <c:v>0.91970802919708028</c:v>
                </c:pt>
                <c:pt idx="196">
                  <c:v>0.85123966942148765</c:v>
                </c:pt>
                <c:pt idx="197">
                  <c:v>0.95530726256983245</c:v>
                </c:pt>
                <c:pt idx="198">
                  <c:v>0.89147286821705429</c:v>
                </c:pt>
                <c:pt idx="199">
                  <c:v>0.91791044776119401</c:v>
                </c:pt>
                <c:pt idx="200">
                  <c:v>0.96810933940774491</c:v>
                </c:pt>
                <c:pt idx="201">
                  <c:v>0.93023255813953487</c:v>
                </c:pt>
                <c:pt idx="202">
                  <c:v>0.92530120481927713</c:v>
                </c:pt>
                <c:pt idx="203">
                  <c:v>0.98443579766536971</c:v>
                </c:pt>
                <c:pt idx="204">
                  <c:v>0.94088669950738912</c:v>
                </c:pt>
                <c:pt idx="205">
                  <c:v>0.96568627450980393</c:v>
                </c:pt>
                <c:pt idx="206">
                  <c:v>0.9391025641025641</c:v>
                </c:pt>
                <c:pt idx="207">
                  <c:v>0.9383983572895277</c:v>
                </c:pt>
                <c:pt idx="208">
                  <c:v>0.97008547008547008</c:v>
                </c:pt>
                <c:pt idx="209">
                  <c:v>0.97926267281105994</c:v>
                </c:pt>
                <c:pt idx="210">
                  <c:v>0.97894736842105268</c:v>
                </c:pt>
                <c:pt idx="211">
                  <c:v>0.9486166007905138</c:v>
                </c:pt>
                <c:pt idx="212">
                  <c:v>0.97368421052631582</c:v>
                </c:pt>
                <c:pt idx="213">
                  <c:v>0.98135198135198132</c:v>
                </c:pt>
                <c:pt idx="214">
                  <c:v>0.96213808463251671</c:v>
                </c:pt>
                <c:pt idx="215">
                  <c:v>0.95878524945770061</c:v>
                </c:pt>
                <c:pt idx="216">
                  <c:v>0.96868008948545858</c:v>
                </c:pt>
                <c:pt idx="217">
                  <c:v>0.95608782435129736</c:v>
                </c:pt>
                <c:pt idx="218">
                  <c:v>0.87667560321715821</c:v>
                </c:pt>
                <c:pt idx="219">
                  <c:v>0.94930875576036866</c:v>
                </c:pt>
                <c:pt idx="220">
                  <c:v>0.96728971962616828</c:v>
                </c:pt>
                <c:pt idx="221">
                  <c:v>0.89977728285077951</c:v>
                </c:pt>
                <c:pt idx="222">
                  <c:v>0.9576427255985267</c:v>
                </c:pt>
                <c:pt idx="223">
                  <c:v>0.9576427255985267</c:v>
                </c:pt>
                <c:pt idx="224">
                  <c:v>0.94978165938864634</c:v>
                </c:pt>
                <c:pt idx="225">
                  <c:v>0.96519721577726214</c:v>
                </c:pt>
                <c:pt idx="226">
                  <c:v>0.96721311475409832</c:v>
                </c:pt>
                <c:pt idx="227">
                  <c:v>0.91402714932126694</c:v>
                </c:pt>
                <c:pt idx="228">
                  <c:v>0.95043103448275867</c:v>
                </c:pt>
                <c:pt idx="229">
                  <c:v>0.93237704918032782</c:v>
                </c:pt>
                <c:pt idx="230">
                  <c:v>0.85406698564593297</c:v>
                </c:pt>
                <c:pt idx="231">
                  <c:v>0.92176039119804398</c:v>
                </c:pt>
                <c:pt idx="232">
                  <c:v>0.94897959183673475</c:v>
                </c:pt>
                <c:pt idx="233">
                  <c:v>0.87064676616915426</c:v>
                </c:pt>
                <c:pt idx="234">
                  <c:v>0.96118299445471345</c:v>
                </c:pt>
                <c:pt idx="235">
                  <c:v>0.87073170731707317</c:v>
                </c:pt>
                <c:pt idx="236">
                  <c:v>0.97050147492625372</c:v>
                </c:pt>
                <c:pt idx="237">
                  <c:v>0.92575406032482599</c:v>
                </c:pt>
                <c:pt idx="238">
                  <c:v>0.91218130311614731</c:v>
                </c:pt>
                <c:pt idx="239">
                  <c:v>0.8703448275862069</c:v>
                </c:pt>
                <c:pt idx="240">
                  <c:v>0.86406249999999996</c:v>
                </c:pt>
                <c:pt idx="241">
                  <c:v>0.92521367521367526</c:v>
                </c:pt>
                <c:pt idx="242">
                  <c:v>0.90949227373068431</c:v>
                </c:pt>
                <c:pt idx="243">
                  <c:v>0.88746803069053704</c:v>
                </c:pt>
                <c:pt idx="244">
                  <c:v>0.92122538293216627</c:v>
                </c:pt>
                <c:pt idx="245">
                  <c:v>0.90909090909090906</c:v>
                </c:pt>
                <c:pt idx="246">
                  <c:v>0.91933570581257418</c:v>
                </c:pt>
                <c:pt idx="247">
                  <c:v>0.90670553935860054</c:v>
                </c:pt>
                <c:pt idx="248">
                  <c:v>0.86836518046709132</c:v>
                </c:pt>
                <c:pt idx="249">
                  <c:v>0.88578088578088576</c:v>
                </c:pt>
                <c:pt idx="250">
                  <c:v>0.95106382978723403</c:v>
                </c:pt>
                <c:pt idx="251">
                  <c:v>0.90301724137931039</c:v>
                </c:pt>
                <c:pt idx="252">
                  <c:v>0.92165898617511521</c:v>
                </c:pt>
                <c:pt idx="253">
                  <c:v>0.94042553191489364</c:v>
                </c:pt>
                <c:pt idx="254">
                  <c:v>0.93421052631578949</c:v>
                </c:pt>
                <c:pt idx="255">
                  <c:v>0.917004048582996</c:v>
                </c:pt>
                <c:pt idx="256">
                  <c:v>0.94356659142212185</c:v>
                </c:pt>
                <c:pt idx="257">
                  <c:v>0.95267489711934161</c:v>
                </c:pt>
                <c:pt idx="258">
                  <c:v>0.92210526315789476</c:v>
                </c:pt>
                <c:pt idx="259">
                  <c:v>0.95662100456621002</c:v>
                </c:pt>
                <c:pt idx="260">
                  <c:v>0.94323144104803491</c:v>
                </c:pt>
                <c:pt idx="261">
                  <c:v>0.95975855130784704</c:v>
                </c:pt>
                <c:pt idx="262">
                  <c:v>0.94915254237288138</c:v>
                </c:pt>
                <c:pt idx="263">
                  <c:v>0.91235955056179774</c:v>
                </c:pt>
                <c:pt idx="264">
                  <c:v>0.94168096054888506</c:v>
                </c:pt>
                <c:pt idx="265">
                  <c:v>0.9529837251356239</c:v>
                </c:pt>
                <c:pt idx="266">
                  <c:v>0.96559139784946235</c:v>
                </c:pt>
                <c:pt idx="267">
                  <c:v>0.93125000000000002</c:v>
                </c:pt>
                <c:pt idx="268">
                  <c:v>0.94736842105263153</c:v>
                </c:pt>
                <c:pt idx="269">
                  <c:v>0.92349726775956287</c:v>
                </c:pt>
                <c:pt idx="270">
                  <c:v>0.95522388059701491</c:v>
                </c:pt>
                <c:pt idx="271">
                  <c:v>0.88292682926829269</c:v>
                </c:pt>
                <c:pt idx="272">
                  <c:v>0.91323210412147504</c:v>
                </c:pt>
                <c:pt idx="273">
                  <c:v>0.93899204244031831</c:v>
                </c:pt>
                <c:pt idx="274">
                  <c:v>0.93805309734513276</c:v>
                </c:pt>
                <c:pt idx="275">
                  <c:v>0.97043010752688175</c:v>
                </c:pt>
                <c:pt idx="276">
                  <c:v>0.94639175257731956</c:v>
                </c:pt>
                <c:pt idx="277">
                  <c:v>0.9515011547344111</c:v>
                </c:pt>
                <c:pt idx="278">
                  <c:v>0.95226130653266328</c:v>
                </c:pt>
                <c:pt idx="279">
                  <c:v>0.94936708860759489</c:v>
                </c:pt>
                <c:pt idx="280">
                  <c:v>0.9355432780847146</c:v>
                </c:pt>
                <c:pt idx="281">
                  <c:v>0.95110410094637221</c:v>
                </c:pt>
                <c:pt idx="282">
                  <c:v>0.94871794871794868</c:v>
                </c:pt>
                <c:pt idx="283">
                  <c:v>0.89679715302491103</c:v>
                </c:pt>
                <c:pt idx="284">
                  <c:v>0.90546218487394958</c:v>
                </c:pt>
                <c:pt idx="285">
                  <c:v>0.95477386934673369</c:v>
                </c:pt>
                <c:pt idx="286">
                  <c:v>0.96</c:v>
                </c:pt>
                <c:pt idx="287">
                  <c:v>0.96666666666666667</c:v>
                </c:pt>
                <c:pt idx="288">
                  <c:v>0.94512195121951215</c:v>
                </c:pt>
                <c:pt idx="289">
                  <c:v>0.94422310756972117</c:v>
                </c:pt>
                <c:pt idx="290">
                  <c:v>0.92363636363636359</c:v>
                </c:pt>
                <c:pt idx="291">
                  <c:v>0.87912087912087911</c:v>
                </c:pt>
                <c:pt idx="292">
                  <c:v>0.91280148423005569</c:v>
                </c:pt>
                <c:pt idx="293">
                  <c:v>0.96185286103542234</c:v>
                </c:pt>
                <c:pt idx="294">
                  <c:v>0.97307001795332138</c:v>
                </c:pt>
                <c:pt idx="295">
                  <c:v>0.94471153846153844</c:v>
                </c:pt>
                <c:pt idx="296">
                  <c:v>0.94339622641509435</c:v>
                </c:pt>
                <c:pt idx="297">
                  <c:v>0.88173913043478258</c:v>
                </c:pt>
                <c:pt idx="298">
                  <c:v>0.944578313253012</c:v>
                </c:pt>
                <c:pt idx="299">
                  <c:v>0.94269340974212035</c:v>
                </c:pt>
                <c:pt idx="300">
                  <c:v>0.98224852071005919</c:v>
                </c:pt>
                <c:pt idx="301">
                  <c:v>0.92039800995024879</c:v>
                </c:pt>
                <c:pt idx="302">
                  <c:v>0.94252873563218387</c:v>
                </c:pt>
                <c:pt idx="303">
                  <c:v>0.90384615384615385</c:v>
                </c:pt>
                <c:pt idx="304">
                  <c:v>0.95918367346938771</c:v>
                </c:pt>
                <c:pt idx="305">
                  <c:v>0.96305418719211822</c:v>
                </c:pt>
                <c:pt idx="306">
                  <c:v>0.94573643410852715</c:v>
                </c:pt>
                <c:pt idx="307">
                  <c:v>0.92783505154639179</c:v>
                </c:pt>
                <c:pt idx="308">
                  <c:v>0.94953271028037378</c:v>
                </c:pt>
                <c:pt idx="309">
                  <c:v>0.95854922279792742</c:v>
                </c:pt>
                <c:pt idx="310">
                  <c:v>0.97540983606557374</c:v>
                </c:pt>
                <c:pt idx="311">
                  <c:v>0.95739910313901344</c:v>
                </c:pt>
                <c:pt idx="312">
                  <c:v>0.96506550218340614</c:v>
                </c:pt>
                <c:pt idx="313">
                  <c:v>0.88971962616822431</c:v>
                </c:pt>
                <c:pt idx="314">
                  <c:v>0.98584905660377353</c:v>
                </c:pt>
                <c:pt idx="315">
                  <c:v>0.98687089715536103</c:v>
                </c:pt>
                <c:pt idx="316">
                  <c:v>0.97701149425287359</c:v>
                </c:pt>
                <c:pt idx="317">
                  <c:v>0.96703296703296704</c:v>
                </c:pt>
                <c:pt idx="318">
                  <c:v>0.99416342412451364</c:v>
                </c:pt>
                <c:pt idx="319">
                  <c:v>0.96385542168674698</c:v>
                </c:pt>
                <c:pt idx="320">
                  <c:v>0.9887892376681614</c:v>
                </c:pt>
                <c:pt idx="321">
                  <c:v>0.97430406852248397</c:v>
                </c:pt>
                <c:pt idx="322">
                  <c:v>0.9713024282560706</c:v>
                </c:pt>
                <c:pt idx="323">
                  <c:v>0.96868008948545858</c:v>
                </c:pt>
                <c:pt idx="324">
                  <c:v>0.99528301886792447</c:v>
                </c:pt>
                <c:pt idx="325">
                  <c:v>0.96478873239436624</c:v>
                </c:pt>
                <c:pt idx="326">
                  <c:v>0.96680497925311204</c:v>
                </c:pt>
                <c:pt idx="327">
                  <c:v>0.9425837320574163</c:v>
                </c:pt>
                <c:pt idx="328">
                  <c:v>0.97142857142857142</c:v>
                </c:pt>
                <c:pt idx="329">
                  <c:v>0.95112016293279023</c:v>
                </c:pt>
                <c:pt idx="330">
                  <c:v>0.95887445887445888</c:v>
                </c:pt>
                <c:pt idx="331">
                  <c:v>0.89221556886227549</c:v>
                </c:pt>
                <c:pt idx="332">
                  <c:v>0.95079086115992972</c:v>
                </c:pt>
                <c:pt idx="333">
                  <c:v>0.98390342052313884</c:v>
                </c:pt>
                <c:pt idx="334">
                  <c:v>0.97505197505197505</c:v>
                </c:pt>
                <c:pt idx="335">
                  <c:v>0.94166666666666665</c:v>
                </c:pt>
                <c:pt idx="336">
                  <c:v>0.96448598130841123</c:v>
                </c:pt>
                <c:pt idx="337">
                  <c:v>0.96341463414634143</c:v>
                </c:pt>
                <c:pt idx="338">
                  <c:v>0.95081967213114749</c:v>
                </c:pt>
                <c:pt idx="339">
                  <c:v>0.97904761904761906</c:v>
                </c:pt>
                <c:pt idx="340">
                  <c:v>0.96989247311827953</c:v>
                </c:pt>
                <c:pt idx="341">
                  <c:v>0.99159663865546221</c:v>
                </c:pt>
                <c:pt idx="342">
                  <c:v>0.97668393782383423</c:v>
                </c:pt>
                <c:pt idx="343">
                  <c:v>0.97722567287784678</c:v>
                </c:pt>
                <c:pt idx="344">
                  <c:v>0.98007968127490042</c:v>
                </c:pt>
                <c:pt idx="345">
                  <c:v>0.94890510948905105</c:v>
                </c:pt>
                <c:pt idx="346">
                  <c:v>0.9553571428571429</c:v>
                </c:pt>
                <c:pt idx="347">
                  <c:v>0.96732954545454541</c:v>
                </c:pt>
                <c:pt idx="348">
                  <c:v>0.99776286353467558</c:v>
                </c:pt>
                <c:pt idx="349">
                  <c:v>0.97</c:v>
                </c:pt>
                <c:pt idx="350">
                  <c:v>0.97912317327766174</c:v>
                </c:pt>
                <c:pt idx="351">
                  <c:v>0.96457765667574935</c:v>
                </c:pt>
                <c:pt idx="352">
                  <c:v>0.99182004089979547</c:v>
                </c:pt>
                <c:pt idx="353">
                  <c:v>0.95331695331695332</c:v>
                </c:pt>
                <c:pt idx="354">
                  <c:v>0.95860566448801743</c:v>
                </c:pt>
                <c:pt idx="355">
                  <c:v>0.98915401301518435</c:v>
                </c:pt>
                <c:pt idx="356">
                  <c:v>0.96330275229357798</c:v>
                </c:pt>
                <c:pt idx="357">
                  <c:v>0.96696696696696693</c:v>
                </c:pt>
                <c:pt idx="358">
                  <c:v>0.96715328467153283</c:v>
                </c:pt>
                <c:pt idx="359">
                  <c:v>0.94313725490196076</c:v>
                </c:pt>
                <c:pt idx="360">
                  <c:v>0.97488584474885842</c:v>
                </c:pt>
                <c:pt idx="361">
                  <c:v>0.97408207343412523</c:v>
                </c:pt>
                <c:pt idx="362">
                  <c:v>0.97155361050328226</c:v>
                </c:pt>
                <c:pt idx="363">
                  <c:v>0.98580121703853951</c:v>
                </c:pt>
                <c:pt idx="364">
                  <c:v>0.98219584569732943</c:v>
                </c:pt>
                <c:pt idx="365">
                  <c:v>0.98666666666666669</c:v>
                </c:pt>
                <c:pt idx="366">
                  <c:v>0.949438202247191</c:v>
                </c:pt>
                <c:pt idx="367">
                  <c:v>0.91786447638603696</c:v>
                </c:pt>
                <c:pt idx="368">
                  <c:v>0.93186813186813189</c:v>
                </c:pt>
                <c:pt idx="369">
                  <c:v>0.96247654784240155</c:v>
                </c:pt>
                <c:pt idx="370">
                  <c:v>0.8867924528301887</c:v>
                </c:pt>
                <c:pt idx="371">
                  <c:v>0.8883248730964467</c:v>
                </c:pt>
                <c:pt idx="372">
                  <c:v>0.8824833702882483</c:v>
                </c:pt>
                <c:pt idx="373">
                  <c:v>0.91923990498812347</c:v>
                </c:pt>
                <c:pt idx="374">
                  <c:v>0.93154034229828853</c:v>
                </c:pt>
                <c:pt idx="375">
                  <c:v>0.94964028776978415</c:v>
                </c:pt>
                <c:pt idx="376">
                  <c:v>0.94029850746268662</c:v>
                </c:pt>
                <c:pt idx="377">
                  <c:v>0.95600676818950936</c:v>
                </c:pt>
                <c:pt idx="378">
                  <c:v>0.93089430894308944</c:v>
                </c:pt>
                <c:pt idx="379">
                  <c:v>0.96517412935323388</c:v>
                </c:pt>
                <c:pt idx="380">
                  <c:v>0.96517412935323388</c:v>
                </c:pt>
                <c:pt idx="381">
                  <c:v>0.94178082191780821</c:v>
                </c:pt>
                <c:pt idx="382">
                  <c:v>0.88500000000000001</c:v>
                </c:pt>
                <c:pt idx="383">
                  <c:v>0.91007194244604317</c:v>
                </c:pt>
                <c:pt idx="384">
                  <c:v>0.93772241992882566</c:v>
                </c:pt>
                <c:pt idx="385">
                  <c:v>0.84324324324324329</c:v>
                </c:pt>
                <c:pt idx="386">
                  <c:v>0.88126159554730987</c:v>
                </c:pt>
                <c:pt idx="387">
                  <c:v>0.91168831168831166</c:v>
                </c:pt>
                <c:pt idx="388">
                  <c:v>0.94405594405594406</c:v>
                </c:pt>
                <c:pt idx="389">
                  <c:v>0.92452830188679247</c:v>
                </c:pt>
                <c:pt idx="390">
                  <c:v>0.91366906474820142</c:v>
                </c:pt>
                <c:pt idx="391">
                  <c:v>0.90985915492957747</c:v>
                </c:pt>
                <c:pt idx="392">
                  <c:v>0.89473684210526316</c:v>
                </c:pt>
                <c:pt idx="393">
                  <c:v>0.89933993399339929</c:v>
                </c:pt>
                <c:pt idx="394">
                  <c:v>0.89974937343358397</c:v>
                </c:pt>
                <c:pt idx="395">
                  <c:v>0.8746803069053708</c:v>
                </c:pt>
                <c:pt idx="396">
                  <c:v>0.95090439276485783</c:v>
                </c:pt>
                <c:pt idx="397">
                  <c:v>0.90842490842490842</c:v>
                </c:pt>
                <c:pt idx="398">
                  <c:v>0.92900608519269778</c:v>
                </c:pt>
                <c:pt idx="399">
                  <c:v>0.96195652173913049</c:v>
                </c:pt>
                <c:pt idx="400">
                  <c:v>0.96620278330019882</c:v>
                </c:pt>
                <c:pt idx="401">
                  <c:v>0.96286472148541113</c:v>
                </c:pt>
                <c:pt idx="402">
                  <c:v>0.96526508226691043</c:v>
                </c:pt>
                <c:pt idx="403">
                  <c:v>0.9606879606879607</c:v>
                </c:pt>
                <c:pt idx="404">
                  <c:v>0.94166666666666665</c:v>
                </c:pt>
                <c:pt idx="405">
                  <c:v>0.98831775700934577</c:v>
                </c:pt>
                <c:pt idx="406">
                  <c:v>0.96634615384615385</c:v>
                </c:pt>
                <c:pt idx="407">
                  <c:v>0.98029556650246308</c:v>
                </c:pt>
                <c:pt idx="408">
                  <c:v>0.95277777777777772</c:v>
                </c:pt>
                <c:pt idx="409">
                  <c:v>0.95445920303605314</c:v>
                </c:pt>
                <c:pt idx="410">
                  <c:v>0.98108747044917255</c:v>
                </c:pt>
                <c:pt idx="411">
                  <c:v>0.94678899082568813</c:v>
                </c:pt>
                <c:pt idx="412">
                  <c:v>0.94816414686825057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DC6-4C53-AA33-DDCE010BB9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2363231"/>
        <c:axId val="1312360351"/>
      </c:scatterChart>
      <c:valAx>
        <c:axId val="13123632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Total Sleep 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360351"/>
        <c:crosses val="autoZero"/>
        <c:crossBetween val="midCat"/>
      </c:valAx>
      <c:valAx>
        <c:axId val="131236035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dirty="0"/>
                  <a:t>Sleep Efficiency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2363231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[daily_activity.xlsx]Sheet1!PivotTable1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 dirty="0"/>
              <a:t>Activity Minutes Distribution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VeryActiveMinutes</c:v>
                </c:pt>
              </c:strCache>
            </c:strRef>
          </c:tx>
          <c:spPr>
            <a:solidFill>
              <a:schemeClr val="accent2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Sheet1!$A$4:$A$37</c:f>
              <c:strCache>
                <c:ptCount val="33"/>
                <c:pt idx="0">
                  <c:v>1503960366</c:v>
                </c:pt>
                <c:pt idx="1">
                  <c:v>1624580081</c:v>
                </c:pt>
                <c:pt idx="2">
                  <c:v>1644430081</c:v>
                </c:pt>
                <c:pt idx="3">
                  <c:v>1844505072</c:v>
                </c:pt>
                <c:pt idx="4">
                  <c:v>1927972279</c:v>
                </c:pt>
                <c:pt idx="5">
                  <c:v>2022484408</c:v>
                </c:pt>
                <c:pt idx="6">
                  <c:v>2026352035</c:v>
                </c:pt>
                <c:pt idx="7">
                  <c:v>2320127002</c:v>
                </c:pt>
                <c:pt idx="8">
                  <c:v>2347167796</c:v>
                </c:pt>
                <c:pt idx="9">
                  <c:v>2873212765</c:v>
                </c:pt>
                <c:pt idx="10">
                  <c:v>3372868164</c:v>
                </c:pt>
                <c:pt idx="11">
                  <c:v>3977333714</c:v>
                </c:pt>
                <c:pt idx="12">
                  <c:v>4020332650</c:v>
                </c:pt>
                <c:pt idx="13">
                  <c:v>4057192912</c:v>
                </c:pt>
                <c:pt idx="14">
                  <c:v>4319703577</c:v>
                </c:pt>
                <c:pt idx="15">
                  <c:v>4388161847</c:v>
                </c:pt>
                <c:pt idx="16">
                  <c:v>4445114986</c:v>
                </c:pt>
                <c:pt idx="17">
                  <c:v>4558609924</c:v>
                </c:pt>
                <c:pt idx="18">
                  <c:v>4702921684</c:v>
                </c:pt>
                <c:pt idx="19">
                  <c:v>5553957443</c:v>
                </c:pt>
                <c:pt idx="20">
                  <c:v>5577150313</c:v>
                </c:pt>
                <c:pt idx="21">
                  <c:v>6117666160</c:v>
                </c:pt>
                <c:pt idx="22">
                  <c:v>6290855005</c:v>
                </c:pt>
                <c:pt idx="23">
                  <c:v>6775888955</c:v>
                </c:pt>
                <c:pt idx="24">
                  <c:v>6962181067</c:v>
                </c:pt>
                <c:pt idx="25">
                  <c:v>7007744171</c:v>
                </c:pt>
                <c:pt idx="26">
                  <c:v>7086361926</c:v>
                </c:pt>
                <c:pt idx="27">
                  <c:v>8053475328</c:v>
                </c:pt>
                <c:pt idx="28">
                  <c:v>8253242879</c:v>
                </c:pt>
                <c:pt idx="29">
                  <c:v>8378563200</c:v>
                </c:pt>
                <c:pt idx="30">
                  <c:v>8583815059</c:v>
                </c:pt>
                <c:pt idx="31">
                  <c:v>8792009665</c:v>
                </c:pt>
                <c:pt idx="32">
                  <c:v>8877689391</c:v>
                </c:pt>
              </c:strCache>
            </c:strRef>
          </c:cat>
          <c:val>
            <c:numRef>
              <c:f>Sheet1!$B$4:$B$37</c:f>
              <c:numCache>
                <c:formatCode>General</c:formatCode>
                <c:ptCount val="33"/>
                <c:pt idx="0">
                  <c:v>1200</c:v>
                </c:pt>
                <c:pt idx="1">
                  <c:v>269</c:v>
                </c:pt>
                <c:pt idx="2">
                  <c:v>287</c:v>
                </c:pt>
                <c:pt idx="3">
                  <c:v>4</c:v>
                </c:pt>
                <c:pt idx="4">
                  <c:v>41</c:v>
                </c:pt>
                <c:pt idx="5">
                  <c:v>1125</c:v>
                </c:pt>
                <c:pt idx="6">
                  <c:v>3</c:v>
                </c:pt>
                <c:pt idx="7">
                  <c:v>42</c:v>
                </c:pt>
                <c:pt idx="8">
                  <c:v>243</c:v>
                </c:pt>
                <c:pt idx="9">
                  <c:v>437</c:v>
                </c:pt>
                <c:pt idx="10">
                  <c:v>183</c:v>
                </c:pt>
                <c:pt idx="11">
                  <c:v>567</c:v>
                </c:pt>
                <c:pt idx="12">
                  <c:v>161</c:v>
                </c:pt>
                <c:pt idx="13">
                  <c:v>3</c:v>
                </c:pt>
                <c:pt idx="14">
                  <c:v>111</c:v>
                </c:pt>
                <c:pt idx="15">
                  <c:v>718</c:v>
                </c:pt>
                <c:pt idx="16">
                  <c:v>205</c:v>
                </c:pt>
                <c:pt idx="17">
                  <c:v>322</c:v>
                </c:pt>
                <c:pt idx="18">
                  <c:v>159</c:v>
                </c:pt>
                <c:pt idx="19">
                  <c:v>726</c:v>
                </c:pt>
                <c:pt idx="20">
                  <c:v>2620</c:v>
                </c:pt>
                <c:pt idx="21">
                  <c:v>44</c:v>
                </c:pt>
                <c:pt idx="22">
                  <c:v>80</c:v>
                </c:pt>
                <c:pt idx="23">
                  <c:v>286</c:v>
                </c:pt>
                <c:pt idx="24">
                  <c:v>707</c:v>
                </c:pt>
                <c:pt idx="25">
                  <c:v>807</c:v>
                </c:pt>
                <c:pt idx="26">
                  <c:v>1320</c:v>
                </c:pt>
                <c:pt idx="27">
                  <c:v>2640</c:v>
                </c:pt>
                <c:pt idx="28">
                  <c:v>390</c:v>
                </c:pt>
                <c:pt idx="29">
                  <c:v>1819</c:v>
                </c:pt>
                <c:pt idx="30">
                  <c:v>300</c:v>
                </c:pt>
                <c:pt idx="31">
                  <c:v>28</c:v>
                </c:pt>
                <c:pt idx="32">
                  <c:v>2048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BB-4A59-9FE4-DEF84F9E4437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Sum of FairlyActiveMinutes</c:v>
                </c:pt>
              </c:strCache>
            </c:strRef>
          </c:tx>
          <c:spPr>
            <a:solidFill>
              <a:schemeClr val="accent2">
                <a:shade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Sheet1!$A$4:$A$37</c:f>
              <c:strCache>
                <c:ptCount val="33"/>
                <c:pt idx="0">
                  <c:v>1503960366</c:v>
                </c:pt>
                <c:pt idx="1">
                  <c:v>1624580081</c:v>
                </c:pt>
                <c:pt idx="2">
                  <c:v>1644430081</c:v>
                </c:pt>
                <c:pt idx="3">
                  <c:v>1844505072</c:v>
                </c:pt>
                <c:pt idx="4">
                  <c:v>1927972279</c:v>
                </c:pt>
                <c:pt idx="5">
                  <c:v>2022484408</c:v>
                </c:pt>
                <c:pt idx="6">
                  <c:v>2026352035</c:v>
                </c:pt>
                <c:pt idx="7">
                  <c:v>2320127002</c:v>
                </c:pt>
                <c:pt idx="8">
                  <c:v>2347167796</c:v>
                </c:pt>
                <c:pt idx="9">
                  <c:v>2873212765</c:v>
                </c:pt>
                <c:pt idx="10">
                  <c:v>3372868164</c:v>
                </c:pt>
                <c:pt idx="11">
                  <c:v>3977333714</c:v>
                </c:pt>
                <c:pt idx="12">
                  <c:v>4020332650</c:v>
                </c:pt>
                <c:pt idx="13">
                  <c:v>4057192912</c:v>
                </c:pt>
                <c:pt idx="14">
                  <c:v>4319703577</c:v>
                </c:pt>
                <c:pt idx="15">
                  <c:v>4388161847</c:v>
                </c:pt>
                <c:pt idx="16">
                  <c:v>4445114986</c:v>
                </c:pt>
                <c:pt idx="17">
                  <c:v>4558609924</c:v>
                </c:pt>
                <c:pt idx="18">
                  <c:v>4702921684</c:v>
                </c:pt>
                <c:pt idx="19">
                  <c:v>5553957443</c:v>
                </c:pt>
                <c:pt idx="20">
                  <c:v>5577150313</c:v>
                </c:pt>
                <c:pt idx="21">
                  <c:v>6117666160</c:v>
                </c:pt>
                <c:pt idx="22">
                  <c:v>6290855005</c:v>
                </c:pt>
                <c:pt idx="23">
                  <c:v>6775888955</c:v>
                </c:pt>
                <c:pt idx="24">
                  <c:v>6962181067</c:v>
                </c:pt>
                <c:pt idx="25">
                  <c:v>7007744171</c:v>
                </c:pt>
                <c:pt idx="26">
                  <c:v>7086361926</c:v>
                </c:pt>
                <c:pt idx="27">
                  <c:v>8053475328</c:v>
                </c:pt>
                <c:pt idx="28">
                  <c:v>8253242879</c:v>
                </c:pt>
                <c:pt idx="29">
                  <c:v>8378563200</c:v>
                </c:pt>
                <c:pt idx="30">
                  <c:v>8583815059</c:v>
                </c:pt>
                <c:pt idx="31">
                  <c:v>8792009665</c:v>
                </c:pt>
                <c:pt idx="32">
                  <c:v>8877689391</c:v>
                </c:pt>
              </c:strCache>
            </c:strRef>
          </c:cat>
          <c:val>
            <c:numRef>
              <c:f>Sheet1!$C$4:$C$37</c:f>
              <c:numCache>
                <c:formatCode>General</c:formatCode>
                <c:ptCount val="33"/>
                <c:pt idx="0">
                  <c:v>594</c:v>
                </c:pt>
                <c:pt idx="1">
                  <c:v>180</c:v>
                </c:pt>
                <c:pt idx="2">
                  <c:v>641</c:v>
                </c:pt>
                <c:pt idx="3">
                  <c:v>40</c:v>
                </c:pt>
                <c:pt idx="4">
                  <c:v>24</c:v>
                </c:pt>
                <c:pt idx="5">
                  <c:v>600</c:v>
                </c:pt>
                <c:pt idx="6">
                  <c:v>8</c:v>
                </c:pt>
                <c:pt idx="7">
                  <c:v>80</c:v>
                </c:pt>
                <c:pt idx="8">
                  <c:v>370</c:v>
                </c:pt>
                <c:pt idx="9">
                  <c:v>190</c:v>
                </c:pt>
                <c:pt idx="10">
                  <c:v>82</c:v>
                </c:pt>
                <c:pt idx="11">
                  <c:v>1838</c:v>
                </c:pt>
                <c:pt idx="12">
                  <c:v>166</c:v>
                </c:pt>
                <c:pt idx="13">
                  <c:v>6</c:v>
                </c:pt>
                <c:pt idx="14">
                  <c:v>382</c:v>
                </c:pt>
                <c:pt idx="15">
                  <c:v>631</c:v>
                </c:pt>
                <c:pt idx="16">
                  <c:v>54</c:v>
                </c:pt>
                <c:pt idx="17">
                  <c:v>425</c:v>
                </c:pt>
                <c:pt idx="18">
                  <c:v>807</c:v>
                </c:pt>
                <c:pt idx="19">
                  <c:v>403</c:v>
                </c:pt>
                <c:pt idx="20">
                  <c:v>895</c:v>
                </c:pt>
                <c:pt idx="21">
                  <c:v>57</c:v>
                </c:pt>
                <c:pt idx="22">
                  <c:v>110</c:v>
                </c:pt>
                <c:pt idx="23">
                  <c:v>385</c:v>
                </c:pt>
                <c:pt idx="24">
                  <c:v>574</c:v>
                </c:pt>
                <c:pt idx="25">
                  <c:v>423</c:v>
                </c:pt>
                <c:pt idx="26">
                  <c:v>786</c:v>
                </c:pt>
                <c:pt idx="27">
                  <c:v>297</c:v>
                </c:pt>
                <c:pt idx="28">
                  <c:v>272</c:v>
                </c:pt>
                <c:pt idx="29">
                  <c:v>318</c:v>
                </c:pt>
                <c:pt idx="30">
                  <c:v>688</c:v>
                </c:pt>
                <c:pt idx="31">
                  <c:v>117</c:v>
                </c:pt>
                <c:pt idx="32">
                  <c:v>308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BB-4A59-9FE4-DEF84F9E4437}"/>
            </c:ext>
          </c:extLst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Sum of LightlyActiveMinutes</c:v>
                </c:pt>
              </c:strCache>
            </c:strRef>
          </c:tx>
          <c:spPr>
            <a:solidFill>
              <a:schemeClr val="accent2">
                <a:tint val="8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Sheet1!$A$4:$A$37</c:f>
              <c:strCache>
                <c:ptCount val="33"/>
                <c:pt idx="0">
                  <c:v>1503960366</c:v>
                </c:pt>
                <c:pt idx="1">
                  <c:v>1624580081</c:v>
                </c:pt>
                <c:pt idx="2">
                  <c:v>1644430081</c:v>
                </c:pt>
                <c:pt idx="3">
                  <c:v>1844505072</c:v>
                </c:pt>
                <c:pt idx="4">
                  <c:v>1927972279</c:v>
                </c:pt>
                <c:pt idx="5">
                  <c:v>2022484408</c:v>
                </c:pt>
                <c:pt idx="6">
                  <c:v>2026352035</c:v>
                </c:pt>
                <c:pt idx="7">
                  <c:v>2320127002</c:v>
                </c:pt>
                <c:pt idx="8">
                  <c:v>2347167796</c:v>
                </c:pt>
                <c:pt idx="9">
                  <c:v>2873212765</c:v>
                </c:pt>
                <c:pt idx="10">
                  <c:v>3372868164</c:v>
                </c:pt>
                <c:pt idx="11">
                  <c:v>3977333714</c:v>
                </c:pt>
                <c:pt idx="12">
                  <c:v>4020332650</c:v>
                </c:pt>
                <c:pt idx="13">
                  <c:v>4057192912</c:v>
                </c:pt>
                <c:pt idx="14">
                  <c:v>4319703577</c:v>
                </c:pt>
                <c:pt idx="15">
                  <c:v>4388161847</c:v>
                </c:pt>
                <c:pt idx="16">
                  <c:v>4445114986</c:v>
                </c:pt>
                <c:pt idx="17">
                  <c:v>4558609924</c:v>
                </c:pt>
                <c:pt idx="18">
                  <c:v>4702921684</c:v>
                </c:pt>
                <c:pt idx="19">
                  <c:v>5553957443</c:v>
                </c:pt>
                <c:pt idx="20">
                  <c:v>5577150313</c:v>
                </c:pt>
                <c:pt idx="21">
                  <c:v>6117666160</c:v>
                </c:pt>
                <c:pt idx="22">
                  <c:v>6290855005</c:v>
                </c:pt>
                <c:pt idx="23">
                  <c:v>6775888955</c:v>
                </c:pt>
                <c:pt idx="24">
                  <c:v>6962181067</c:v>
                </c:pt>
                <c:pt idx="25">
                  <c:v>7007744171</c:v>
                </c:pt>
                <c:pt idx="26">
                  <c:v>7086361926</c:v>
                </c:pt>
                <c:pt idx="27">
                  <c:v>8053475328</c:v>
                </c:pt>
                <c:pt idx="28">
                  <c:v>8253242879</c:v>
                </c:pt>
                <c:pt idx="29">
                  <c:v>8378563200</c:v>
                </c:pt>
                <c:pt idx="30">
                  <c:v>8583815059</c:v>
                </c:pt>
                <c:pt idx="31">
                  <c:v>8792009665</c:v>
                </c:pt>
                <c:pt idx="32">
                  <c:v>8877689391</c:v>
                </c:pt>
              </c:strCache>
            </c:strRef>
          </c:cat>
          <c:val>
            <c:numRef>
              <c:f>Sheet1!$D$4:$D$37</c:f>
              <c:numCache>
                <c:formatCode>General</c:formatCode>
                <c:ptCount val="33"/>
                <c:pt idx="0">
                  <c:v>6818</c:v>
                </c:pt>
                <c:pt idx="1">
                  <c:v>4758</c:v>
                </c:pt>
                <c:pt idx="2">
                  <c:v>5354</c:v>
                </c:pt>
                <c:pt idx="3">
                  <c:v>3579</c:v>
                </c:pt>
                <c:pt idx="4">
                  <c:v>1196</c:v>
                </c:pt>
                <c:pt idx="5">
                  <c:v>7981</c:v>
                </c:pt>
                <c:pt idx="6">
                  <c:v>7956</c:v>
                </c:pt>
                <c:pt idx="7">
                  <c:v>6144</c:v>
                </c:pt>
                <c:pt idx="8">
                  <c:v>4545</c:v>
                </c:pt>
                <c:pt idx="9">
                  <c:v>9548</c:v>
                </c:pt>
                <c:pt idx="10">
                  <c:v>6558</c:v>
                </c:pt>
                <c:pt idx="11">
                  <c:v>5243</c:v>
                </c:pt>
                <c:pt idx="12">
                  <c:v>2385</c:v>
                </c:pt>
                <c:pt idx="13">
                  <c:v>412</c:v>
                </c:pt>
                <c:pt idx="14">
                  <c:v>7092</c:v>
                </c:pt>
                <c:pt idx="15">
                  <c:v>7110</c:v>
                </c:pt>
                <c:pt idx="16">
                  <c:v>6482</c:v>
                </c:pt>
                <c:pt idx="17">
                  <c:v>8834</c:v>
                </c:pt>
                <c:pt idx="18">
                  <c:v>7362</c:v>
                </c:pt>
                <c:pt idx="19">
                  <c:v>6392</c:v>
                </c:pt>
                <c:pt idx="20">
                  <c:v>4438</c:v>
                </c:pt>
                <c:pt idx="21">
                  <c:v>8074</c:v>
                </c:pt>
                <c:pt idx="22">
                  <c:v>6596</c:v>
                </c:pt>
                <c:pt idx="23">
                  <c:v>1044</c:v>
                </c:pt>
                <c:pt idx="24">
                  <c:v>7620</c:v>
                </c:pt>
                <c:pt idx="25">
                  <c:v>7299</c:v>
                </c:pt>
                <c:pt idx="26">
                  <c:v>4459</c:v>
                </c:pt>
                <c:pt idx="27">
                  <c:v>4680</c:v>
                </c:pt>
                <c:pt idx="28">
                  <c:v>2221</c:v>
                </c:pt>
                <c:pt idx="29">
                  <c:v>4839</c:v>
                </c:pt>
                <c:pt idx="30">
                  <c:v>4287</c:v>
                </c:pt>
                <c:pt idx="31">
                  <c:v>2662</c:v>
                </c:pt>
                <c:pt idx="32">
                  <c:v>7276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4BB-4A59-9FE4-DEF84F9E4437}"/>
            </c:ext>
          </c:extLst>
        </c:ser>
        <c:ser>
          <c:idx val="3"/>
          <c:order val="3"/>
          <c:tx>
            <c:strRef>
              <c:f>Sheet1!$E$3</c:f>
              <c:strCache>
                <c:ptCount val="1"/>
                <c:pt idx="0">
                  <c:v>Sum of SedentaryMinutes</c:v>
                </c:pt>
              </c:strCache>
            </c:strRef>
          </c:tx>
          <c:spPr>
            <a:solidFill>
              <a:schemeClr val="accent2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Sheet1!$A$4:$A$37</c:f>
              <c:strCache>
                <c:ptCount val="33"/>
                <c:pt idx="0">
                  <c:v>1503960366</c:v>
                </c:pt>
                <c:pt idx="1">
                  <c:v>1624580081</c:v>
                </c:pt>
                <c:pt idx="2">
                  <c:v>1644430081</c:v>
                </c:pt>
                <c:pt idx="3">
                  <c:v>1844505072</c:v>
                </c:pt>
                <c:pt idx="4">
                  <c:v>1927972279</c:v>
                </c:pt>
                <c:pt idx="5">
                  <c:v>2022484408</c:v>
                </c:pt>
                <c:pt idx="6">
                  <c:v>2026352035</c:v>
                </c:pt>
                <c:pt idx="7">
                  <c:v>2320127002</c:v>
                </c:pt>
                <c:pt idx="8">
                  <c:v>2347167796</c:v>
                </c:pt>
                <c:pt idx="9">
                  <c:v>2873212765</c:v>
                </c:pt>
                <c:pt idx="10">
                  <c:v>3372868164</c:v>
                </c:pt>
                <c:pt idx="11">
                  <c:v>3977333714</c:v>
                </c:pt>
                <c:pt idx="12">
                  <c:v>4020332650</c:v>
                </c:pt>
                <c:pt idx="13">
                  <c:v>4057192912</c:v>
                </c:pt>
                <c:pt idx="14">
                  <c:v>4319703577</c:v>
                </c:pt>
                <c:pt idx="15">
                  <c:v>4388161847</c:v>
                </c:pt>
                <c:pt idx="16">
                  <c:v>4445114986</c:v>
                </c:pt>
                <c:pt idx="17">
                  <c:v>4558609924</c:v>
                </c:pt>
                <c:pt idx="18">
                  <c:v>4702921684</c:v>
                </c:pt>
                <c:pt idx="19">
                  <c:v>5553957443</c:v>
                </c:pt>
                <c:pt idx="20">
                  <c:v>5577150313</c:v>
                </c:pt>
                <c:pt idx="21">
                  <c:v>6117666160</c:v>
                </c:pt>
                <c:pt idx="22">
                  <c:v>6290855005</c:v>
                </c:pt>
                <c:pt idx="23">
                  <c:v>6775888955</c:v>
                </c:pt>
                <c:pt idx="24">
                  <c:v>6962181067</c:v>
                </c:pt>
                <c:pt idx="25">
                  <c:v>7007744171</c:v>
                </c:pt>
                <c:pt idx="26">
                  <c:v>7086361926</c:v>
                </c:pt>
                <c:pt idx="27">
                  <c:v>8053475328</c:v>
                </c:pt>
                <c:pt idx="28">
                  <c:v>8253242879</c:v>
                </c:pt>
                <c:pt idx="29">
                  <c:v>8378563200</c:v>
                </c:pt>
                <c:pt idx="30">
                  <c:v>8583815059</c:v>
                </c:pt>
                <c:pt idx="31">
                  <c:v>8792009665</c:v>
                </c:pt>
                <c:pt idx="32">
                  <c:v>8877689391</c:v>
                </c:pt>
              </c:strCache>
            </c:strRef>
          </c:cat>
          <c:val>
            <c:numRef>
              <c:f>Sheet1!$E$4:$E$37</c:f>
              <c:numCache>
                <c:formatCode>General</c:formatCode>
                <c:ptCount val="33"/>
                <c:pt idx="0">
                  <c:v>26293</c:v>
                </c:pt>
                <c:pt idx="1">
                  <c:v>38990</c:v>
                </c:pt>
                <c:pt idx="2">
                  <c:v>34856</c:v>
                </c:pt>
                <c:pt idx="3">
                  <c:v>37405</c:v>
                </c:pt>
                <c:pt idx="4">
                  <c:v>40840</c:v>
                </c:pt>
                <c:pt idx="5">
                  <c:v>34490</c:v>
                </c:pt>
                <c:pt idx="6">
                  <c:v>21372</c:v>
                </c:pt>
                <c:pt idx="7">
                  <c:v>37823</c:v>
                </c:pt>
                <c:pt idx="8">
                  <c:v>12369</c:v>
                </c:pt>
                <c:pt idx="9">
                  <c:v>34013</c:v>
                </c:pt>
                <c:pt idx="10">
                  <c:v>21551</c:v>
                </c:pt>
                <c:pt idx="11">
                  <c:v>21226</c:v>
                </c:pt>
                <c:pt idx="12">
                  <c:v>38355</c:v>
                </c:pt>
                <c:pt idx="13">
                  <c:v>4869</c:v>
                </c:pt>
                <c:pt idx="14">
                  <c:v>22810</c:v>
                </c:pt>
                <c:pt idx="15">
                  <c:v>25937</c:v>
                </c:pt>
                <c:pt idx="16">
                  <c:v>25727</c:v>
                </c:pt>
                <c:pt idx="17">
                  <c:v>33902</c:v>
                </c:pt>
                <c:pt idx="18">
                  <c:v>23759</c:v>
                </c:pt>
                <c:pt idx="19">
                  <c:v>20719</c:v>
                </c:pt>
                <c:pt idx="20">
                  <c:v>22633</c:v>
                </c:pt>
                <c:pt idx="21">
                  <c:v>22296</c:v>
                </c:pt>
                <c:pt idx="22">
                  <c:v>34598</c:v>
                </c:pt>
                <c:pt idx="23">
                  <c:v>33785</c:v>
                </c:pt>
                <c:pt idx="24">
                  <c:v>20532</c:v>
                </c:pt>
                <c:pt idx="25">
                  <c:v>27439</c:v>
                </c:pt>
                <c:pt idx="26">
                  <c:v>26364</c:v>
                </c:pt>
                <c:pt idx="27">
                  <c:v>35588</c:v>
                </c:pt>
                <c:pt idx="28">
                  <c:v>24460</c:v>
                </c:pt>
                <c:pt idx="29">
                  <c:v>22200</c:v>
                </c:pt>
                <c:pt idx="30">
                  <c:v>39284</c:v>
                </c:pt>
                <c:pt idx="31">
                  <c:v>30754</c:v>
                </c:pt>
                <c:pt idx="32">
                  <c:v>34499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4BB-4A59-9FE4-DEF84F9E44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1361056"/>
        <c:axId val="451367776"/>
      </c:barChart>
      <c:catAx>
        <c:axId val="4513610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/>
                  <a:t>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367776"/>
        <c:crosses val="autoZero"/>
        <c:auto val="1"/>
        <c:lblAlgn val="ctr"/>
        <c:lblOffset val="100"/>
        <c:noMultiLvlLbl val="0"/>
      </c:catAx>
      <c:valAx>
        <c:axId val="451367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/>
                  <a:t>Daily Activity Minutes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1361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759D4-8675-43D4-AFFE-73964F753BF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36093-FA73-4489-B90E-3E4370538F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75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36093-FA73-4489-B90E-3E4370538FB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59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31B0C-648D-7FB5-27F4-0101ED564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DEB2BC-A95A-ED22-FB8F-10D223845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6DADBF-CFE6-07C1-B9F9-3D892B4B0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0C088-331F-1AF9-55F8-A6E1C98A7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36093-FA73-4489-B90E-3E4370538FB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633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98309-750C-807B-807A-4E9D6567C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DB266C-0223-0A75-213B-B4D956E95D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D17304-50D0-17D1-F1DC-3EE19CD6A7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21D6B-9F6F-3941-ED8A-6F7F4CE688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36093-FA73-4489-B90E-3E4370538FB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9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F35D7-95D7-E773-5438-1278C32F8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02C08-73EE-6002-EB37-6F8361900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A5364B-E030-09A8-07A5-8E316D601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AC94E-175A-B28C-2C6B-B5A66AEF3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36093-FA73-4489-B90E-3E4370538FB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27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E3-5B98-44D1-B0E9-D3868B242A7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E5A4-8019-4648-ACFD-911E482B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5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E3-5B98-44D1-B0E9-D3868B242A7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E5A4-8019-4648-ACFD-911E482B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87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E3-5B98-44D1-B0E9-D3868B242A7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E5A4-8019-4648-ACFD-911E482B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926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E3-5B98-44D1-B0E9-D3868B242A7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E5A4-8019-4648-ACFD-911E482B49E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215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E3-5B98-44D1-B0E9-D3868B242A7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E5A4-8019-4648-ACFD-911E482B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59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E3-5B98-44D1-B0E9-D3868B242A7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E5A4-8019-4648-ACFD-911E482B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044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E3-5B98-44D1-B0E9-D3868B242A7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E5A4-8019-4648-ACFD-911E482B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057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E3-5B98-44D1-B0E9-D3868B242A7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E5A4-8019-4648-ACFD-911E482B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125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E3-5B98-44D1-B0E9-D3868B242A7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E5A4-8019-4648-ACFD-911E482B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59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E3-5B98-44D1-B0E9-D3868B242A7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E5A4-8019-4648-ACFD-911E482B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27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E3-5B98-44D1-B0E9-D3868B242A7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E5A4-8019-4648-ACFD-911E482B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84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E3-5B98-44D1-B0E9-D3868B242A7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E5A4-8019-4648-ACFD-911E482B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8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E3-5B98-44D1-B0E9-D3868B242A7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E5A4-8019-4648-ACFD-911E482B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09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E3-5B98-44D1-B0E9-D3868B242A7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E5A4-8019-4648-ACFD-911E482B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57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E3-5B98-44D1-B0E9-D3868B242A7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E5A4-8019-4648-ACFD-911E482B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586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E3-5B98-44D1-B0E9-D3868B242A7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E5A4-8019-4648-ACFD-911E482B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445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AD9E3-5B98-44D1-B0E9-D3868B242A7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5E5A4-8019-4648-ACFD-911E482B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50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4CAD9E3-5B98-44D1-B0E9-D3868B242A7C}" type="datetimeFigureOut">
              <a:rPr lang="en-IN" smtClean="0"/>
              <a:t>23-03-2025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5E5A4-8019-4648-ACFD-911E482B49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9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rashnic/fitb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E5643-1770-96D3-9A45-7F2CC5F85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/>
              <a:t>How can a wellness technology company play it smart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C1C4E-DCAC-2BBC-620B-03636EE1D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BELLABEAT</a:t>
            </a:r>
            <a:br>
              <a:rPr lang="en-IN" dirty="0"/>
            </a:br>
            <a:r>
              <a:rPr lang="en-IN" dirty="0"/>
              <a:t>MARCH 2025</a:t>
            </a:r>
          </a:p>
        </p:txBody>
      </p:sp>
    </p:spTree>
    <p:extLst>
      <p:ext uri="{BB962C8B-B14F-4D97-AF65-F5344CB8AC3E}">
        <p14:creationId xmlns:p14="http://schemas.microsoft.com/office/powerpoint/2010/main" val="803561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0F9C6-3632-82A6-4B14-EA5CCD415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E245-9FB7-6659-DE58-E649AF58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000" b="1" dirty="0">
                <a:ea typeface="Cambria" panose="02040503050406030204" pitchFamily="18" charset="0"/>
              </a:rPr>
              <a:t>Visualizations &amp; Key Findings</a:t>
            </a:r>
            <a:r>
              <a:rPr lang="en-IN" sz="4400" b="1" dirty="0">
                <a:ea typeface="Cambria" panose="02040503050406030204" pitchFamily="18" charset="0"/>
              </a:rPr>
              <a:t> </a:t>
            </a:r>
            <a:br>
              <a:rPr lang="en-IN" sz="4400" b="1" dirty="0">
                <a:ea typeface="Cambria" panose="02040503050406030204" pitchFamily="18" charset="0"/>
              </a:rPr>
            </a:br>
            <a:r>
              <a:rPr lang="en-IN" sz="2500" dirty="0">
                <a:ea typeface="Cambria" panose="02040503050406030204" pitchFamily="18" charset="0"/>
              </a:rPr>
              <a:t>(R Programming)</a:t>
            </a:r>
            <a:endParaRPr lang="en-IN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13915F-B72D-9815-6F62-59012B1213A3}"/>
              </a:ext>
            </a:extLst>
          </p:cNvPr>
          <p:cNvSpPr txBox="1"/>
          <p:nvPr/>
        </p:nvSpPr>
        <p:spPr>
          <a:xfrm>
            <a:off x="1595282" y="5853004"/>
            <a:ext cx="9001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 users have </a:t>
            </a:r>
            <a:r>
              <a:rPr lang="en-US" b="1" dirty="0"/>
              <a:t>high sleep efficiency</a:t>
            </a:r>
            <a:r>
              <a:rPr lang="en-US" dirty="0"/>
              <a:t>, but a subset experiences lower efficiency, suggesting an opportunity for sleep-tracking interventions.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09B82D-7EBB-B168-301D-23BA5D98B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3932" y="1853248"/>
            <a:ext cx="6244125" cy="3780000"/>
          </a:xfrm>
        </p:spPr>
      </p:pic>
    </p:spTree>
    <p:extLst>
      <p:ext uri="{BB962C8B-B14F-4D97-AF65-F5344CB8AC3E}">
        <p14:creationId xmlns:p14="http://schemas.microsoft.com/office/powerpoint/2010/main" val="418827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3216A-275C-4222-5421-B365F7367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153DF-4A04-ED27-A220-9456E93D4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000" b="1" dirty="0">
                <a:ea typeface="Cambria" panose="02040503050406030204" pitchFamily="18" charset="0"/>
              </a:rPr>
              <a:t>Visualizations &amp; Key Findings</a:t>
            </a:r>
            <a:r>
              <a:rPr lang="en-IN" sz="4400" b="1" dirty="0">
                <a:ea typeface="Cambria" panose="02040503050406030204" pitchFamily="18" charset="0"/>
              </a:rPr>
              <a:t> </a:t>
            </a:r>
            <a:br>
              <a:rPr lang="en-IN" sz="4400" b="1" dirty="0">
                <a:ea typeface="Cambria" panose="02040503050406030204" pitchFamily="18" charset="0"/>
              </a:rPr>
            </a:br>
            <a:r>
              <a:rPr lang="en-IN" sz="2500" dirty="0">
                <a:ea typeface="Cambria" panose="02040503050406030204" pitchFamily="18" charset="0"/>
              </a:rPr>
              <a:t>(R Programming)</a:t>
            </a:r>
            <a:endParaRPr lang="en-IN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DDE49-59F0-322C-2C80-1CD46F8FA6BB}"/>
              </a:ext>
            </a:extLst>
          </p:cNvPr>
          <p:cNvSpPr txBox="1"/>
          <p:nvPr/>
        </p:nvSpPr>
        <p:spPr>
          <a:xfrm>
            <a:off x="7400925" y="2350863"/>
            <a:ext cx="4343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 step counts vary significantly, indicating </a:t>
            </a:r>
            <a:r>
              <a:rPr lang="en-US" b="1" dirty="0"/>
              <a:t>different levels of activity</a:t>
            </a:r>
            <a:r>
              <a:rPr lang="en-US" dirty="0"/>
              <a:t> among users.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strong correlation between sleep hours and step count, suggesting </a:t>
            </a:r>
            <a:r>
              <a:rPr lang="en-US" b="1" dirty="0"/>
              <a:t>sleep duration does not directly influence physical activity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counts peak on Tuesday and Saturday, implying </a:t>
            </a:r>
            <a:r>
              <a:rPr lang="en-US" b="1" dirty="0"/>
              <a:t>higher activity levels </a:t>
            </a:r>
            <a:r>
              <a:rPr lang="en-US" dirty="0"/>
              <a:t>on these days.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626263-D68E-1E6A-4D53-7F296153A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225" y="1767523"/>
            <a:ext cx="6076516" cy="4860000"/>
          </a:xfrm>
        </p:spPr>
      </p:pic>
    </p:spTree>
    <p:extLst>
      <p:ext uri="{BB962C8B-B14F-4D97-AF65-F5344CB8AC3E}">
        <p14:creationId xmlns:p14="http://schemas.microsoft.com/office/powerpoint/2010/main" val="1062978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9A878-B0D9-C868-0BAF-68D502EB9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6E0F1-7BCE-A78A-2741-597380E1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000" dirty="0"/>
              <a:t>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E42D7-91A6-0B62-C5FB-E8EE66542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49691"/>
            <a:ext cx="10496371" cy="4553145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The </a:t>
            </a:r>
            <a:r>
              <a:rPr lang="en-US" sz="2500" b="1" dirty="0" err="1"/>
              <a:t>Bellabeat</a:t>
            </a:r>
            <a:r>
              <a:rPr lang="en-US" sz="2500" b="1" dirty="0"/>
              <a:t> Leaf</a:t>
            </a:r>
            <a:r>
              <a:rPr lang="en-US" sz="2500" dirty="0"/>
              <a:t> is the ideal product to focus on, as it aligns with trends observed in smart device usage.</a:t>
            </a:r>
          </a:p>
          <a:p>
            <a:r>
              <a:rPr lang="en-US" sz="2500" dirty="0"/>
              <a:t>Its ability to track activity, sleep, stress, and reproductive health makes it a strong fit for users aiming to </a:t>
            </a:r>
            <a:r>
              <a:rPr lang="en-US" sz="2500" b="1" dirty="0"/>
              <a:t>improve their well-being</a:t>
            </a:r>
            <a:r>
              <a:rPr lang="en-US" sz="2500" dirty="0"/>
              <a:t>.</a:t>
            </a:r>
          </a:p>
          <a:p>
            <a:r>
              <a:rPr lang="en-US" sz="2500" dirty="0"/>
              <a:t>Data shows many users struggle with </a:t>
            </a:r>
            <a:r>
              <a:rPr lang="en-US" sz="2500" b="1" dirty="0"/>
              <a:t>sedentary time</a:t>
            </a:r>
            <a:r>
              <a:rPr lang="en-US" sz="2500" dirty="0"/>
              <a:t>, emphasizing the need for movement tracking and inactivity alerts.</a:t>
            </a:r>
          </a:p>
          <a:p>
            <a:r>
              <a:rPr lang="en-US" sz="2500" b="1" dirty="0"/>
              <a:t>Sleep patterns</a:t>
            </a:r>
            <a:r>
              <a:rPr lang="en-US" sz="2500" dirty="0"/>
              <a:t> indicate users may benefit from better sleep monitoring and stress management, reinforcing the value of Leaf’s sleep tracking and guided breathing features.</a:t>
            </a:r>
          </a:p>
          <a:p>
            <a:r>
              <a:rPr lang="en-US" sz="2400" dirty="0"/>
              <a:t>Activity trends reveal that users are most active on </a:t>
            </a:r>
            <a:r>
              <a:rPr lang="en-US" sz="2400" b="1" dirty="0"/>
              <a:t>Tuesdays and Saturdays</a:t>
            </a:r>
            <a:r>
              <a:rPr lang="en-US" sz="2400" dirty="0"/>
              <a:t>, highlighting key opportunities for engagement and product usage.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94678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2911C-BCBE-7022-85FC-AE9C2C242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C21A-7BFF-F526-3D65-387850932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000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57C21-9400-5CB3-8A09-11235E3B4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49691"/>
            <a:ext cx="10496371" cy="4553145"/>
          </a:xfrm>
        </p:spPr>
        <p:txBody>
          <a:bodyPr>
            <a:normAutofit/>
          </a:bodyPr>
          <a:lstStyle/>
          <a:p>
            <a:r>
              <a:rPr lang="en-IN" sz="2500" b="1" dirty="0"/>
              <a:t>From Sedentary to Active:</a:t>
            </a:r>
            <a:r>
              <a:rPr lang="en-IN" sz="2500" dirty="0"/>
              <a:t> </a:t>
            </a:r>
            <a:r>
              <a:rPr lang="en-US" sz="2500" dirty="0"/>
              <a:t>Blog post highlighting how Leaf’s features help users move more.</a:t>
            </a:r>
          </a:p>
          <a:p>
            <a:r>
              <a:rPr lang="en-IN" sz="2500" b="1" dirty="0"/>
              <a:t>Sleep Smarter</a:t>
            </a:r>
            <a:r>
              <a:rPr lang="en-US" sz="2500" b="1" dirty="0"/>
              <a:t>:</a:t>
            </a:r>
            <a:r>
              <a:rPr lang="en-US" sz="2500" dirty="0"/>
              <a:t> Case study showcasing the benefits of Leaf’s sleep tracking.</a:t>
            </a:r>
          </a:p>
          <a:p>
            <a:r>
              <a:rPr lang="en-IN" sz="2500" b="1" dirty="0"/>
              <a:t>Step Up Your Game</a:t>
            </a:r>
            <a:r>
              <a:rPr lang="en-US" sz="2500" b="1" dirty="0"/>
              <a:t>:</a:t>
            </a:r>
            <a:r>
              <a:rPr lang="en-US" sz="2500" dirty="0"/>
              <a:t> Social media campaign encouraging users to stay active.</a:t>
            </a:r>
          </a:p>
          <a:p>
            <a:r>
              <a:rPr lang="en-US" sz="2500" b="1" dirty="0"/>
              <a:t>Work-Life Balance with Wellness Tech:</a:t>
            </a:r>
            <a:r>
              <a:rPr lang="en-US" sz="2500" dirty="0"/>
              <a:t> Video content demonstrating how Leaf supports overall wellness.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23151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DD3B9-10F2-31D1-4C48-6946A914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702A-3CCD-79EF-3473-72FF8471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000" dirty="0"/>
              <a:t>Further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70913-0CBF-7F43-6C9E-70B4E046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649691"/>
            <a:ext cx="10496371" cy="4553145"/>
          </a:xfrm>
        </p:spPr>
        <p:txBody>
          <a:bodyPr>
            <a:normAutofit/>
          </a:bodyPr>
          <a:lstStyle/>
          <a:p>
            <a:endParaRPr lang="en-US" sz="2500" dirty="0"/>
          </a:p>
          <a:p>
            <a:r>
              <a:rPr lang="en-US" sz="2500" dirty="0"/>
              <a:t>How does stress tracking correlate with physical activity levels, and can </a:t>
            </a:r>
            <a:r>
              <a:rPr lang="en-US" sz="2500" dirty="0" err="1"/>
              <a:t>Bellabeat</a:t>
            </a:r>
            <a:r>
              <a:rPr lang="en-US" sz="2500" dirty="0"/>
              <a:t> use this data to provide personalized wellness recommendations?</a:t>
            </a:r>
            <a:br>
              <a:rPr lang="en-US" sz="2500" dirty="0"/>
            </a:br>
            <a:endParaRPr lang="en-US" sz="2500" dirty="0"/>
          </a:p>
          <a:p>
            <a:r>
              <a:rPr lang="en-US" sz="2500" dirty="0"/>
              <a:t>What percentage of users consistently meet recommended activity and sleep guidelines, and how can </a:t>
            </a:r>
            <a:r>
              <a:rPr lang="en-US" sz="2500" dirty="0" err="1"/>
              <a:t>Bellabeat</a:t>
            </a:r>
            <a:r>
              <a:rPr lang="en-US" sz="2500" dirty="0"/>
              <a:t> encourage better adherence?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536279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53B0F-23BC-DBA0-4BE2-18B59C982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A885-D04C-92AA-45CD-5B6822EC36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255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5898-ABD9-5B6C-F4DF-421017BD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000" dirty="0"/>
              <a:t>Business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5D5AB-730C-25A4-3E29-4B80B3C8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376848"/>
            <a:ext cx="8946541" cy="2104303"/>
          </a:xfrm>
        </p:spPr>
        <p:txBody>
          <a:bodyPr>
            <a:normAutofit/>
          </a:bodyPr>
          <a:lstStyle/>
          <a:p>
            <a:r>
              <a:rPr lang="en-US" sz="2500" dirty="0"/>
              <a:t>Analyze smart device usage trends from non-</a:t>
            </a:r>
            <a:r>
              <a:rPr lang="en-US" sz="2500" dirty="0" err="1"/>
              <a:t>Bellabeat</a:t>
            </a:r>
            <a:r>
              <a:rPr lang="en-US" sz="2500" dirty="0"/>
              <a:t> users to uncover insights that can inform </a:t>
            </a:r>
            <a:r>
              <a:rPr lang="en-US" sz="2500" dirty="0" err="1"/>
              <a:t>Bellabeat’s</a:t>
            </a:r>
            <a:r>
              <a:rPr lang="en-US" sz="2500" dirty="0"/>
              <a:t> product strategy and marketing approach, focusing on one specific </a:t>
            </a:r>
            <a:r>
              <a:rPr lang="en-US" sz="2500" dirty="0" err="1"/>
              <a:t>Bellabeat</a:t>
            </a:r>
            <a:r>
              <a:rPr lang="en-US" sz="2500" dirty="0"/>
              <a:t> product to apply these insights effectively.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62812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DA2D7-6B35-62C6-3F22-1AAEB5EB9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95D4-EE3B-7223-2255-34E4A52A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000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1061-37C7-21F0-72CC-A043CC875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433" y="2052918"/>
            <a:ext cx="10237133" cy="4195481"/>
          </a:xfrm>
        </p:spPr>
        <p:txBody>
          <a:bodyPr>
            <a:normAutofit/>
          </a:bodyPr>
          <a:lstStyle/>
          <a:p>
            <a:r>
              <a:rPr lang="en-IN" sz="2500" dirty="0"/>
              <a:t>Sourced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from Kaggle (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Link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  <a:endParaRPr lang="en-IN" sz="2500" dirty="0"/>
          </a:p>
          <a:p>
            <a:r>
              <a:rPr lang="en-IN" sz="2500" dirty="0"/>
              <a:t>Provided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by Mobius under CC0 Public Domain. </a:t>
            </a:r>
          </a:p>
          <a:p>
            <a:r>
              <a:rPr lang="en-US" sz="2500" dirty="0"/>
              <a:t>Data from 30 Fitbit users with consent</a:t>
            </a:r>
            <a:r>
              <a:rPr lang="en-IN" sz="2500" dirty="0"/>
              <a:t> dated.</a:t>
            </a:r>
          </a:p>
          <a:p>
            <a:r>
              <a:rPr lang="en-IN" sz="2500" dirty="0"/>
              <a:t>Tracks activity, heart rate, and sleep</a:t>
            </a:r>
            <a:r>
              <a:rPr lang="en-US" sz="2500" dirty="0"/>
              <a:t> and much more.</a:t>
            </a:r>
          </a:p>
          <a:p>
            <a:r>
              <a:rPr lang="en-US" sz="2500" dirty="0"/>
              <a:t>Using two main data from the dataset – </a:t>
            </a:r>
            <a:r>
              <a:rPr lang="en-US" sz="2500" dirty="0" err="1"/>
              <a:t>dailyActivity</a:t>
            </a:r>
            <a:r>
              <a:rPr lang="en-US" sz="2500" dirty="0"/>
              <a:t>, </a:t>
            </a:r>
            <a:r>
              <a:rPr lang="en-US" sz="2500" dirty="0" err="1"/>
              <a:t>sleepDay</a:t>
            </a:r>
            <a:r>
              <a:rPr lang="en-US" sz="2500" dirty="0"/>
              <a:t> for the time period 12-04-2016 to 12-05-2016</a:t>
            </a:r>
          </a:p>
          <a:p>
            <a:r>
              <a:rPr lang="en-US" sz="2500" dirty="0"/>
              <a:t>Helps analyze user habits and smart device usage.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44003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A550A-88F4-8C67-EB0C-D25A48298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A8D66-7CF6-E871-264B-5A9F67DC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000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36C6D-06E7-21FF-D4E1-2E0CCCE36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79" y="2100052"/>
            <a:ext cx="10274841" cy="4195481"/>
          </a:xfrm>
        </p:spPr>
        <p:txBody>
          <a:bodyPr>
            <a:normAutofit/>
          </a:bodyPr>
          <a:lstStyle/>
          <a:p>
            <a:r>
              <a:rPr lang="en-IN" sz="2500" dirty="0"/>
              <a:t>Removed unnecessary columns and duplicates.</a:t>
            </a:r>
          </a:p>
          <a:p>
            <a:r>
              <a:rPr lang="en-IN" sz="2500" dirty="0"/>
              <a:t>Standardized date formats and handled missing values.</a:t>
            </a:r>
          </a:p>
          <a:p>
            <a:r>
              <a:rPr lang="en-IN" sz="2500" dirty="0"/>
              <a:t>Checked for outliers and sorted the columns according to id.</a:t>
            </a:r>
          </a:p>
          <a:p>
            <a:r>
              <a:rPr lang="en-IN" sz="2500" dirty="0"/>
              <a:t>Created new column in the </a:t>
            </a:r>
            <a:r>
              <a:rPr lang="en-IN" sz="2500" dirty="0" err="1"/>
              <a:t>sleepDay</a:t>
            </a:r>
            <a:r>
              <a:rPr lang="en-IN" sz="2500" dirty="0"/>
              <a:t> sheet:</a:t>
            </a:r>
            <a:br>
              <a:rPr lang="en-IN" sz="2500" dirty="0"/>
            </a:br>
            <a:r>
              <a:rPr lang="en-IN" sz="2500" dirty="0"/>
              <a:t>		</a:t>
            </a:r>
            <a:r>
              <a:rPr lang="en-IN" sz="2500" dirty="0" err="1"/>
              <a:t>TotalSleepHours</a:t>
            </a:r>
            <a:r>
              <a:rPr lang="en-IN" sz="2500" dirty="0"/>
              <a:t> = (</a:t>
            </a:r>
            <a:r>
              <a:rPr lang="en-IN" sz="2500" dirty="0" err="1"/>
              <a:t>TotalMinutesAsleep</a:t>
            </a:r>
            <a:r>
              <a:rPr lang="en-IN" sz="2500" dirty="0"/>
              <a:t> / 60)</a:t>
            </a:r>
            <a:br>
              <a:rPr lang="en-IN" sz="2500" dirty="0"/>
            </a:br>
            <a:r>
              <a:rPr lang="en-IN" sz="2500" dirty="0"/>
              <a:t>		</a:t>
            </a:r>
            <a:r>
              <a:rPr lang="en-IN" sz="2500" dirty="0" err="1"/>
              <a:t>SleepEfficiency</a:t>
            </a:r>
            <a:r>
              <a:rPr lang="en-IN" sz="2500" dirty="0"/>
              <a:t> = (</a:t>
            </a:r>
            <a:r>
              <a:rPr lang="en-IN" sz="2500" dirty="0" err="1"/>
              <a:t>TotalMinutesAsleep</a:t>
            </a:r>
            <a:r>
              <a:rPr lang="en-IN" sz="2500" dirty="0"/>
              <a:t>/</a:t>
            </a:r>
            <a:r>
              <a:rPr lang="en-IN" sz="2500" dirty="0" err="1"/>
              <a:t>TotalTimeinBed</a:t>
            </a:r>
            <a:r>
              <a:rPr lang="en-IN" sz="2500" dirty="0"/>
              <a:t>) * 100</a:t>
            </a:r>
          </a:p>
        </p:txBody>
      </p:sp>
    </p:spTree>
    <p:extLst>
      <p:ext uri="{BB962C8B-B14F-4D97-AF65-F5344CB8AC3E}">
        <p14:creationId xmlns:p14="http://schemas.microsoft.com/office/powerpoint/2010/main" val="359589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F1DC-A9F5-1CE6-EAB7-A08607F14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000" b="1" dirty="0">
                <a:ea typeface="Cambria" panose="02040503050406030204" pitchFamily="18" charset="0"/>
              </a:rPr>
              <a:t>Visualizations &amp; Key Findings</a:t>
            </a:r>
            <a:r>
              <a:rPr lang="en-IN" sz="4400" b="1" dirty="0">
                <a:ea typeface="Cambria" panose="02040503050406030204" pitchFamily="18" charset="0"/>
              </a:rPr>
              <a:t> </a:t>
            </a:r>
            <a:r>
              <a:rPr lang="en-IN" sz="2500" dirty="0">
                <a:ea typeface="Cambria" panose="02040503050406030204" pitchFamily="18" charset="0"/>
              </a:rPr>
              <a:t>(spreadsheets)</a:t>
            </a:r>
            <a:endParaRPr lang="en-IN" sz="25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A4E3FD-C348-EBFB-C470-351A7FBB3C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6483584"/>
              </p:ext>
            </p:extLst>
          </p:nvPr>
        </p:nvGraphicFramePr>
        <p:xfrm>
          <a:off x="207766" y="2014930"/>
          <a:ext cx="8947150" cy="419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C823F8-D99F-3CC8-B396-C5E4738B9354}"/>
              </a:ext>
            </a:extLst>
          </p:cNvPr>
          <p:cNvSpPr txBox="1"/>
          <p:nvPr/>
        </p:nvSpPr>
        <p:spPr>
          <a:xfrm>
            <a:off x="9347086" y="2734019"/>
            <a:ext cx="26371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Sleep efficiency </a:t>
            </a:r>
            <a:r>
              <a:rPr lang="en-US" b="1" dirty="0"/>
              <a:t>remains high</a:t>
            </a:r>
            <a:r>
              <a:rPr lang="en-US" dirty="0"/>
              <a:t> regardless of total sleep hours, but individuals with lower sleep duration tend to have more variability in efficiency.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46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5DC03-9256-CC66-E0B6-DBB7C9F8F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C88B7-E570-F107-F65E-9A90316F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000" b="1" dirty="0">
                <a:ea typeface="Cambria" panose="02040503050406030204" pitchFamily="18" charset="0"/>
              </a:rPr>
              <a:t>Visualizations &amp; Key Findings</a:t>
            </a:r>
            <a:r>
              <a:rPr lang="en-IN" sz="4400" b="1" dirty="0">
                <a:ea typeface="Cambria" panose="02040503050406030204" pitchFamily="18" charset="0"/>
              </a:rPr>
              <a:t> </a:t>
            </a:r>
            <a:r>
              <a:rPr lang="en-IN" sz="2500" dirty="0">
                <a:ea typeface="Cambria" panose="02040503050406030204" pitchFamily="18" charset="0"/>
              </a:rPr>
              <a:t>(spreadsheets)</a:t>
            </a:r>
            <a:endParaRPr lang="en-IN" sz="25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2BAF070-AA46-4F4B-3A13-8E4AB4FDB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2958643"/>
              </p:ext>
            </p:extLst>
          </p:nvPr>
        </p:nvGraphicFramePr>
        <p:xfrm>
          <a:off x="885520" y="1627004"/>
          <a:ext cx="10420957" cy="440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FC62B5-03C3-4B79-8E74-A2528BB79F78}"/>
              </a:ext>
            </a:extLst>
          </p:cNvPr>
          <p:cNvSpPr txBox="1"/>
          <p:nvPr/>
        </p:nvSpPr>
        <p:spPr>
          <a:xfrm>
            <a:off x="1666578" y="6082116"/>
            <a:ext cx="88588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Sedentary minutes dominate</a:t>
            </a:r>
            <a:r>
              <a:rPr lang="en-US" dirty="0"/>
              <a:t> daily activity, highlighting a lack of movement for most users, while very active minutes are significantly lower in comparison.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988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5099E-494D-FB79-1D0A-EC1B0ACA3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B52A-D103-EC61-E48A-88A21785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000" b="1" dirty="0">
                <a:ea typeface="Cambria" panose="02040503050406030204" pitchFamily="18" charset="0"/>
              </a:rPr>
              <a:t>Visualizations &amp; Key Findings</a:t>
            </a:r>
            <a:r>
              <a:rPr lang="en-IN" sz="4400" b="1" dirty="0">
                <a:ea typeface="Cambria" panose="02040503050406030204" pitchFamily="18" charset="0"/>
              </a:rPr>
              <a:t> </a:t>
            </a:r>
            <a:br>
              <a:rPr lang="en-IN" sz="4400" b="1" dirty="0">
                <a:ea typeface="Cambria" panose="02040503050406030204" pitchFamily="18" charset="0"/>
              </a:rPr>
            </a:br>
            <a:r>
              <a:rPr lang="en-IN" sz="2500" dirty="0">
                <a:ea typeface="Cambria" panose="02040503050406030204" pitchFamily="18" charset="0"/>
              </a:rPr>
              <a:t>(R Programming)</a:t>
            </a:r>
            <a:endParaRPr lang="en-IN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385A6-D71D-F9A8-CD03-B30B85EF53A9}"/>
              </a:ext>
            </a:extLst>
          </p:cNvPr>
          <p:cNvSpPr txBox="1"/>
          <p:nvPr/>
        </p:nvSpPr>
        <p:spPr>
          <a:xfrm>
            <a:off x="1666576" y="5813248"/>
            <a:ext cx="88588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Higher step counts</a:t>
            </a:r>
            <a:r>
              <a:rPr lang="en-US" dirty="0"/>
              <a:t> strongly correlate with </a:t>
            </a:r>
            <a:r>
              <a:rPr lang="en-US" b="1" dirty="0"/>
              <a:t>more calories burned</a:t>
            </a:r>
            <a:r>
              <a:rPr lang="en-US" dirty="0"/>
              <a:t>, reinforcing the importance of increased physical activity for better fitness outcomes.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8083D49-940C-CFC0-9756-6FD0B5950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932" y="1853248"/>
            <a:ext cx="6244125" cy="3780000"/>
          </a:xfrm>
        </p:spPr>
      </p:pic>
    </p:spTree>
    <p:extLst>
      <p:ext uri="{BB962C8B-B14F-4D97-AF65-F5344CB8AC3E}">
        <p14:creationId xmlns:p14="http://schemas.microsoft.com/office/powerpoint/2010/main" val="1424472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BAEDF-A47D-CF10-4E12-87A76400A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754A-D990-1E0A-8040-D07A253A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000" b="1" dirty="0">
                <a:ea typeface="Cambria" panose="02040503050406030204" pitchFamily="18" charset="0"/>
              </a:rPr>
              <a:t>Visualizations &amp; Key Findings</a:t>
            </a:r>
            <a:r>
              <a:rPr lang="en-IN" sz="4400" b="1" dirty="0">
                <a:ea typeface="Cambria" panose="02040503050406030204" pitchFamily="18" charset="0"/>
              </a:rPr>
              <a:t> </a:t>
            </a:r>
            <a:br>
              <a:rPr lang="en-IN" sz="4400" b="1" dirty="0">
                <a:ea typeface="Cambria" panose="02040503050406030204" pitchFamily="18" charset="0"/>
              </a:rPr>
            </a:br>
            <a:r>
              <a:rPr lang="en-IN" sz="2500" dirty="0">
                <a:ea typeface="Cambria" panose="02040503050406030204" pitchFamily="18" charset="0"/>
              </a:rPr>
              <a:t>(R Programming)</a:t>
            </a:r>
            <a:endParaRPr lang="en-IN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751BD-BF54-3A9F-F4BA-2EF81208FED1}"/>
              </a:ext>
            </a:extLst>
          </p:cNvPr>
          <p:cNvSpPr txBox="1"/>
          <p:nvPr/>
        </p:nvSpPr>
        <p:spPr>
          <a:xfrm>
            <a:off x="1595282" y="5853004"/>
            <a:ext cx="9001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Sleep duration remains</a:t>
            </a:r>
            <a:r>
              <a:rPr lang="en-US" b="1" dirty="0"/>
              <a:t> fairly consistent</a:t>
            </a:r>
            <a:r>
              <a:rPr lang="en-US" dirty="0"/>
              <a:t> across the week, but outliers suggest some users may struggle with irregular sleep patterns.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3135AA2-49A2-0D5E-F2A2-CA50AABAE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3932" y="1853248"/>
            <a:ext cx="6244125" cy="3780000"/>
          </a:xfrm>
        </p:spPr>
      </p:pic>
    </p:spTree>
    <p:extLst>
      <p:ext uri="{BB962C8B-B14F-4D97-AF65-F5344CB8AC3E}">
        <p14:creationId xmlns:p14="http://schemas.microsoft.com/office/powerpoint/2010/main" val="105842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5F139-073E-1EEB-BDC1-1CF349FC2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28FA-C307-1995-BDFE-A9F4A0AC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000" b="1" dirty="0">
                <a:ea typeface="Cambria" panose="02040503050406030204" pitchFamily="18" charset="0"/>
              </a:rPr>
              <a:t>Visualizations &amp; Key Findings</a:t>
            </a:r>
            <a:r>
              <a:rPr lang="en-IN" sz="4400" b="1" dirty="0">
                <a:ea typeface="Cambria" panose="02040503050406030204" pitchFamily="18" charset="0"/>
              </a:rPr>
              <a:t> </a:t>
            </a:r>
            <a:br>
              <a:rPr lang="en-IN" sz="4400" b="1" dirty="0">
                <a:ea typeface="Cambria" panose="02040503050406030204" pitchFamily="18" charset="0"/>
              </a:rPr>
            </a:br>
            <a:r>
              <a:rPr lang="en-IN" sz="2500" dirty="0">
                <a:ea typeface="Cambria" panose="02040503050406030204" pitchFamily="18" charset="0"/>
              </a:rPr>
              <a:t>(R Programming)</a:t>
            </a:r>
            <a:endParaRPr lang="en-IN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85915-A486-BC19-8CC3-E6E13F65CA0B}"/>
              </a:ext>
            </a:extLst>
          </p:cNvPr>
          <p:cNvSpPr txBox="1"/>
          <p:nvPr/>
        </p:nvSpPr>
        <p:spPr>
          <a:xfrm>
            <a:off x="1595282" y="5853004"/>
            <a:ext cx="9001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Users spend the majority of their time in </a:t>
            </a:r>
            <a:r>
              <a:rPr lang="en-US" b="1" dirty="0"/>
              <a:t>sedentary behavior</a:t>
            </a:r>
            <a:r>
              <a:rPr lang="en-US" dirty="0"/>
              <a:t>, highlighting the need for targeted engagement strategies to encourage more active lifestyles.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5CD806-1AE9-6F87-0BEC-A09949DFB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3932" y="1853248"/>
            <a:ext cx="6244125" cy="3780000"/>
          </a:xfrm>
        </p:spPr>
      </p:pic>
    </p:spTree>
    <p:extLst>
      <p:ext uri="{BB962C8B-B14F-4D97-AF65-F5344CB8AC3E}">
        <p14:creationId xmlns:p14="http://schemas.microsoft.com/office/powerpoint/2010/main" val="2867121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262</TotalTime>
  <Words>665</Words>
  <Application>Microsoft Office PowerPoint</Application>
  <PresentationFormat>Widescreen</PresentationFormat>
  <Paragraphs>58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Century Gothic</vt:lpstr>
      <vt:lpstr>Wingdings 3</vt:lpstr>
      <vt:lpstr>Ion</vt:lpstr>
      <vt:lpstr>How can a wellness technology company play it smart ?</vt:lpstr>
      <vt:lpstr>Business Task</vt:lpstr>
      <vt:lpstr>Data Sources</vt:lpstr>
      <vt:lpstr>Data Cleaning</vt:lpstr>
      <vt:lpstr>Visualizations &amp; Key Findings (spreadsheets)</vt:lpstr>
      <vt:lpstr>Visualizations &amp; Key Findings (spreadsheets)</vt:lpstr>
      <vt:lpstr>Visualizations &amp; Key Findings  (R Programming)</vt:lpstr>
      <vt:lpstr>Visualizations &amp; Key Findings  (R Programming)</vt:lpstr>
      <vt:lpstr>Visualizations &amp; Key Findings  (R Programming)</vt:lpstr>
      <vt:lpstr>Visualizations &amp; Key Findings  (R Programming)</vt:lpstr>
      <vt:lpstr>Visualizations &amp; Key Findings  (R Programming)</vt:lpstr>
      <vt:lpstr>Analysis Summary</vt:lpstr>
      <vt:lpstr>Recommendations</vt:lpstr>
      <vt:lpstr>Further Exploration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Yoshni Nandha Kishore</dc:creator>
  <cp:lastModifiedBy>Yoshni Nandha Kishore</cp:lastModifiedBy>
  <cp:revision>25</cp:revision>
  <dcterms:created xsi:type="dcterms:W3CDTF">2025-03-21T05:37:09Z</dcterms:created>
  <dcterms:modified xsi:type="dcterms:W3CDTF">2025-03-22T19:34:30Z</dcterms:modified>
</cp:coreProperties>
</file>