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046" r:id="rId2"/>
    <p:sldId id="2061" r:id="rId3"/>
    <p:sldId id="2062" r:id="rId4"/>
    <p:sldId id="2083" r:id="rId5"/>
    <p:sldId id="2084" r:id="rId6"/>
    <p:sldId id="2085" r:id="rId7"/>
    <p:sldId id="2086" r:id="rId8"/>
    <p:sldId id="2087" r:id="rId9"/>
    <p:sldId id="2088" r:id="rId10"/>
    <p:sldId id="2089" r:id="rId11"/>
    <p:sldId id="2090" r:id="rId12"/>
    <p:sldId id="2091" r:id="rId13"/>
    <p:sldId id="2092" r:id="rId14"/>
    <p:sldId id="2094" r:id="rId15"/>
    <p:sldId id="2095" r:id="rId16"/>
    <p:sldId id="2093" r:id="rId17"/>
    <p:sldId id="2080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43B"/>
    <a:srgbClr val="000000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202" autoAdjust="0"/>
  </p:normalViewPr>
  <p:slideViewPr>
    <p:cSldViewPr snapToGrid="0" snapToObjects="1">
      <p:cViewPr varScale="1">
        <p:scale>
          <a:sx n="43" d="100"/>
          <a:sy n="43" d="100"/>
        </p:scale>
        <p:origin x="581" y="24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20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6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385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030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36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4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4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67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62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21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4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7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3244761" y="3567646"/>
            <a:ext cx="176782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>
                <a:latin typeface="Nunito" charset="0"/>
                <a:ea typeface="Nunito" charset="0"/>
                <a:cs typeface="Nunito" charset="0"/>
              </a:rPr>
              <a:t>Portfolio Dashboard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4640983" y="5969212"/>
            <a:ext cx="14408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latin typeface="Nunito" charset="0"/>
                <a:ea typeface="Nunito" charset="0"/>
                <a:cs typeface="Nunito" charset="0"/>
              </a:rPr>
              <a:t>Angular NodeJS MySQL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C1403D-E314-4BED-BE7B-A83D4F66B5B5}"/>
              </a:ext>
            </a:extLst>
          </p:cNvPr>
          <p:cNvGrpSpPr/>
          <p:nvPr/>
        </p:nvGrpSpPr>
        <p:grpSpPr>
          <a:xfrm rot="10800000">
            <a:off x="0" y="9633590"/>
            <a:ext cx="24535152" cy="4304369"/>
            <a:chOff x="0" y="-156114"/>
            <a:chExt cx="24535152" cy="4304369"/>
          </a:xfrm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7EB74458-F3FF-49BF-84E6-C2EECC0A9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4C9A334A-4D7A-42DC-AD29-474367072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525418EE-F6A7-4B24-BAFC-909C4187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EE993012-053C-4916-869A-36D3E2AD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B7166B7C-4E9C-4326-9EC1-9D9B4646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C7C760B7-82BE-4CF3-9715-33143731E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3DAC2A01-B45A-433F-98D4-C42913CD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8" name="Freeform 137">
              <a:extLst>
                <a:ext uri="{FF2B5EF4-FFF2-40B4-BE49-F238E27FC236}">
                  <a16:creationId xmlns:a16="http://schemas.microsoft.com/office/drawing/2014/main" id="{F6110EC1-FAA8-4DB4-B4E1-B4696722B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9" name="Freeform 138">
              <a:extLst>
                <a:ext uri="{FF2B5EF4-FFF2-40B4-BE49-F238E27FC236}">
                  <a16:creationId xmlns:a16="http://schemas.microsoft.com/office/drawing/2014/main" id="{3863DA02-0E84-4F5E-932A-63E0553E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0" name="Freeform 139">
              <a:extLst>
                <a:ext uri="{FF2B5EF4-FFF2-40B4-BE49-F238E27FC236}">
                  <a16:creationId xmlns:a16="http://schemas.microsoft.com/office/drawing/2014/main" id="{B6430D2A-A741-4F3C-B236-B28CE6E2B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3B26BC58-FC02-4ABC-807E-F2E8561E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E2DB759A-15EE-4470-ACB6-D95061C1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648A4E76-4D83-4B0A-8262-0412AC65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3565472C-1142-403E-BCDE-777A9355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1341F370-8528-4B87-8B1C-26A2759A8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F17465CF-8774-40D5-8440-23AC3C5B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B08CDE74-8822-478A-A5CC-3583400A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881971F-DA35-468F-BC4F-59FE5AC8B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5307851E-F5C8-4F53-82CD-8086E9CC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FA81BA12-31C9-4FC4-99B6-1A1ED5E8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02FEF512-4292-46E1-B467-5E8958D2E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36202E60-07BF-4359-A073-7433FFFD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25BEEBE5-415D-4753-8FD7-3EE8BDCA2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BA0FD781-73B2-4DC4-B7F0-98E7ED37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E86939C-11EC-4E64-8B58-306B955E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667C60-6293-4193-BD63-B8704CAC86CC}"/>
              </a:ext>
            </a:extLst>
          </p:cNvPr>
          <p:cNvSpPr txBox="1"/>
          <p:nvPr/>
        </p:nvSpPr>
        <p:spPr>
          <a:xfrm>
            <a:off x="17063983" y="8830969"/>
            <a:ext cx="5426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latin typeface="Nunito" charset="0"/>
                <a:ea typeface="Nunito" charset="0"/>
                <a:cs typeface="Nunito" charset="0"/>
              </a:rPr>
              <a:t>Aayush Goel</a:t>
            </a:r>
          </a:p>
        </p:txBody>
      </p: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80437" y="1400043"/>
            <a:ext cx="95083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Front-end Development</a:t>
            </a:r>
          </a:p>
          <a:p>
            <a:pPr algn="just"/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  </a:t>
            </a: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12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Back-end Development</a:t>
            </a: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  NodeJS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Database System</a:t>
            </a: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  MySQL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9A3A9B-32A7-4F6B-8AE1-C3C98E8B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542" y="1597266"/>
            <a:ext cx="2175447" cy="23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3CF872-FD5E-4E79-BA31-AD299EEF8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331" y="4436409"/>
            <a:ext cx="3111873" cy="31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206B4F5-9F56-4D48-957C-C31DAE9D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650" y="7548282"/>
            <a:ext cx="411351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66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4625" y="2665617"/>
            <a:ext cx="10763447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12 Modules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Material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Forms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Reactive Forms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HTTP Client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Highcharts</a:t>
            </a: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Flex-layout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Router Module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57015-F904-4F60-A1EF-29B515FF8EB9}"/>
              </a:ext>
            </a:extLst>
          </p:cNvPr>
          <p:cNvSpPr txBox="1"/>
          <p:nvPr/>
        </p:nvSpPr>
        <p:spPr>
          <a:xfrm>
            <a:off x="13951687" y="2665617"/>
            <a:ext cx="90005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NodeJS Modules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ExpressJS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MySQL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Sequelize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Bcryptjs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Jsonwebtoken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336950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3086" y="7303487"/>
            <a:ext cx="100479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visual representation of the Architecture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0666" y="4953169"/>
            <a:ext cx="1207894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954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642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05EC0E6-33A7-4886-8D04-EFE82B41F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08582"/>
              </p:ext>
            </p:extLst>
          </p:nvPr>
        </p:nvGraphicFramePr>
        <p:xfrm>
          <a:off x="2000998" y="2653646"/>
          <a:ext cx="20374908" cy="68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4" imgW="5311080" imgH="1775520" progId="Paint.Picture">
                  <p:embed/>
                </p:oleObj>
              </mc:Choice>
              <mc:Fallback>
                <p:oleObj name="Bitmap Image" r:id="rId4" imgW="5311080" imgH="1775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0998" y="2653646"/>
                        <a:ext cx="20374908" cy="683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E44C9B-EC2A-4F5E-86A6-898E2047F077}"/>
              </a:ext>
            </a:extLst>
          </p:cNvPr>
          <p:cNvSpPr txBox="1"/>
          <p:nvPr/>
        </p:nvSpPr>
        <p:spPr>
          <a:xfrm>
            <a:off x="2323728" y="1165413"/>
            <a:ext cx="5988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Nunito" panose="00000500000000000000" pitchFamily="2" charset="0"/>
              </a:rPr>
              <a:t>High Level Overview</a:t>
            </a:r>
            <a:endParaRPr lang="en-IN" b="1" dirty="0"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44C9B-EC2A-4F5E-86A6-898E2047F077}"/>
              </a:ext>
            </a:extLst>
          </p:cNvPr>
          <p:cNvSpPr txBox="1"/>
          <p:nvPr/>
        </p:nvSpPr>
        <p:spPr>
          <a:xfrm>
            <a:off x="3040903" y="1013775"/>
            <a:ext cx="674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Nunito" panose="00000500000000000000" pitchFamily="2" charset="0"/>
              </a:rPr>
              <a:t>Back-end Flow Diagram</a:t>
            </a:r>
            <a:endParaRPr lang="en-IN" b="1" dirty="0">
              <a:latin typeface="Nunito" panose="000005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6FBF9D-008E-474E-925E-3ED64D686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07852"/>
              </p:ext>
            </p:extLst>
          </p:nvPr>
        </p:nvGraphicFramePr>
        <p:xfrm>
          <a:off x="6737817" y="1934854"/>
          <a:ext cx="9563781" cy="935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4" imgW="4229280" imgH="4137840" progId="Paint.Picture">
                  <p:embed/>
                </p:oleObj>
              </mc:Choice>
              <mc:Fallback>
                <p:oleObj name="Bitmap Image" r:id="rId4" imgW="4229280" imgH="4137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7817" y="1934854"/>
                        <a:ext cx="9563781" cy="935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72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3086" y="7552653"/>
            <a:ext cx="100671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visual representation of the Components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8339" y="4021965"/>
            <a:ext cx="16256225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Component Level Structure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981732" y="4477832"/>
            <a:ext cx="1954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9369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44C9B-EC2A-4F5E-86A6-898E2047F077}"/>
              </a:ext>
            </a:extLst>
          </p:cNvPr>
          <p:cNvSpPr txBox="1"/>
          <p:nvPr/>
        </p:nvSpPr>
        <p:spPr>
          <a:xfrm>
            <a:off x="2323728" y="780692"/>
            <a:ext cx="5988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Nunito" panose="00000500000000000000" pitchFamily="2" charset="0"/>
              </a:rPr>
              <a:t>Flow Diagram</a:t>
            </a:r>
            <a:endParaRPr lang="en-IN" b="1" dirty="0"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3B35-378E-44B0-B832-420214B3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33" y="1980359"/>
            <a:ext cx="15652896" cy="93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8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53220" y="4964003"/>
            <a:ext cx="9671238" cy="3075522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Thanks!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7197" y="8942228"/>
            <a:ext cx="1000786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 can find me at: 13.june.aayush@gmail.com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1815" y="7654804"/>
            <a:ext cx="465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300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Any questions?</a:t>
            </a: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4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7465" y="7312991"/>
            <a:ext cx="79736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brief introduction to the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2136" y="5315184"/>
            <a:ext cx="923682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Overview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89507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322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80436" y="1400043"/>
            <a:ext cx="1890657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This project is a simple and clean dashboard template with robust log in and registration authentication.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The session is maintained using JSON </a:t>
            </a:r>
            <a:r>
              <a:rPr lang="en-US" sz="54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Web Token(JWT)</a:t>
            </a:r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dashboard for any purpose requiring data and statistics can be built upon this template.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The front-end for this project is built using Angular and the backend is handled using NodeJS with many of its modules.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MySQL has been selected as the database option.</a:t>
            </a:r>
          </a:p>
        </p:txBody>
      </p:sp>
    </p:spTree>
    <p:extLst>
      <p:ext uri="{BB962C8B-B14F-4D97-AF65-F5344CB8AC3E}">
        <p14:creationId xmlns:p14="http://schemas.microsoft.com/office/powerpoint/2010/main" val="144363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11FF7-D815-46D0-B1E3-5BC7490E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60" y="1613647"/>
            <a:ext cx="18345599" cy="974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721460" y="573741"/>
            <a:ext cx="240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Home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4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721460" y="573741"/>
            <a:ext cx="240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Login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F34D0-3D07-48EE-A00C-01982EB5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40" y="1995263"/>
            <a:ext cx="18917641" cy="8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3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944308" y="573741"/>
            <a:ext cx="264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Register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2A92E-9D18-425B-A193-169ACBF5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08" y="1745764"/>
            <a:ext cx="18489034" cy="97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3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944308" y="573741"/>
            <a:ext cx="341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Dashboard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F1BBC-05F6-4C4A-A94D-3F79124F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08" y="1634378"/>
            <a:ext cx="18489034" cy="98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7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989131" y="573741"/>
            <a:ext cx="341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Dashboard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0F97E-8610-4956-8352-1F72263C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31" y="1807173"/>
            <a:ext cx="18399387" cy="97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1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7965" y="8427342"/>
            <a:ext cx="45320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Technologies Used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3890" y="4477832"/>
            <a:ext cx="11221342" cy="381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Technology</a:t>
            </a:r>
          </a:p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954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2530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28904</TotalTime>
  <Words>188</Words>
  <Application>Microsoft Office PowerPoint</Application>
  <PresentationFormat>Custom</PresentationFormat>
  <Paragraphs>61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Lato Light</vt:lpstr>
      <vt:lpstr>Nunito</vt:lpstr>
      <vt:lpstr>Nunito Light</vt:lpstr>
      <vt:lpstr>Wingdings</vt:lpstr>
      <vt:lpstr>Default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Aayush</cp:lastModifiedBy>
  <cp:revision>5776</cp:revision>
  <dcterms:created xsi:type="dcterms:W3CDTF">2014-11-12T21:47:38Z</dcterms:created>
  <dcterms:modified xsi:type="dcterms:W3CDTF">2022-02-07T08:33:30Z</dcterms:modified>
  <cp:category/>
</cp:coreProperties>
</file>