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2" r:id="rId26"/>
    <p:sldId id="27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51"/>
  </p:normalViewPr>
  <p:slideViewPr>
    <p:cSldViewPr snapToGrid="0" snapToObjects="1">
      <p:cViewPr varScale="1">
        <p:scale>
          <a:sx n="87" d="100"/>
          <a:sy n="87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7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88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5488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448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3494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025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0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2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3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2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6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8CB294-E784-E841-B198-1904FB1B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768074"/>
          </a:xfrm>
        </p:spPr>
        <p:txBody>
          <a:bodyPr/>
          <a:lstStyle/>
          <a:p>
            <a:pPr algn="ctr"/>
            <a:r>
              <a:rPr lang="tr-TR" dirty="0"/>
              <a:t>Software</a:t>
            </a:r>
            <a:r>
              <a:rPr lang="en-US" dirty="0"/>
              <a:t> Engineering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0B2A43A-456B-6C46-AEDB-1CF05C525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67807"/>
            <a:ext cx="8825658" cy="1770993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Bookstore Management System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69D58C7-B9B7-834C-A6C2-FDA03F88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33" y="541720"/>
            <a:ext cx="2019301" cy="20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17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C5DAD00-E71C-ED4E-AF8E-1DBF50AC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n-US" dirty="0"/>
              <a:t>Design Cont.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9F0EA6-9ACF-904B-8B80-2CEAFF026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4"/>
            <a:ext cx="8596668" cy="3934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Use Case Diagram</a:t>
            </a:r>
            <a:endParaRPr lang="tr-T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35CFE34-08ED-C94D-B6B5-92A6B652D1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5131" y="2495493"/>
            <a:ext cx="4897667" cy="34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4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346AF1-08F4-CE48-B548-24DC3F02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172"/>
          </a:xfrm>
        </p:spPr>
        <p:txBody>
          <a:bodyPr/>
          <a:lstStyle/>
          <a:p>
            <a:r>
              <a:rPr lang="en-US" dirty="0"/>
              <a:t>Design Cont.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194500-45DD-7B4F-AD6B-A19FA8E2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772"/>
            <a:ext cx="8596668" cy="43546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Sequence Diagram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A8B2D21-6F15-6A40-9BDE-76C687A856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3644" y="1807780"/>
            <a:ext cx="6438604" cy="48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4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39790C-C601-3449-93FA-CA6FF7C9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131"/>
          </a:xfrm>
        </p:spPr>
        <p:txBody>
          <a:bodyPr/>
          <a:lstStyle/>
          <a:p>
            <a:r>
              <a:rPr lang="en-US" dirty="0"/>
              <a:t>Design Cont.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69093A-1D1C-8948-9DE0-B4F82F1B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0731"/>
            <a:ext cx="8596668" cy="43546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State Diagram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355CFFA-EF11-3341-918D-73CEEABA9F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4695" y="1686196"/>
            <a:ext cx="5168900" cy="48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02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810BEC-B405-0C45-901C-624916F2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152"/>
          </a:xfrm>
        </p:spPr>
        <p:txBody>
          <a:bodyPr/>
          <a:lstStyle/>
          <a:p>
            <a:r>
              <a:rPr lang="en-US" dirty="0"/>
              <a:t>Design Cont.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72539D-9340-5343-BD4C-F8BE4DB26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1752"/>
            <a:ext cx="8596668" cy="43546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Class Diagram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D95353FE-8444-6C4B-8B15-E94D218241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4803" y="1694517"/>
            <a:ext cx="1892300" cy="217409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41F3697-20CB-2F41-8BB3-A345010C0F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47826" y="1694518"/>
            <a:ext cx="1892300" cy="20955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902E230C-612B-2A47-BF32-C31105355F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50849" y="1707218"/>
            <a:ext cx="1892300" cy="20828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1296977B-0DCC-7A4E-A902-68E0B9478D2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90953" y="4212784"/>
            <a:ext cx="1892300" cy="208280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49850893-6ABE-974E-A56E-24CD9350072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604699" y="4200084"/>
            <a:ext cx="1892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60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23B71D-F20F-6546-9259-FE4BFC11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Architectural Design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F39080C-536B-504D-9C20-952BF9332D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924" y="1587062"/>
            <a:ext cx="489782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73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C07C59-064C-0E47-9B0F-AEE6D8CA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Bookstore Management System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92482A5-14A3-B14A-8D65-BD608D2EF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448" y="1777381"/>
            <a:ext cx="3501433" cy="4129049"/>
          </a:xfrm>
        </p:spPr>
      </p:pic>
    </p:spTree>
    <p:extLst>
      <p:ext uri="{BB962C8B-B14F-4D97-AF65-F5344CB8AC3E}">
        <p14:creationId xmlns:p14="http://schemas.microsoft.com/office/powerpoint/2010/main" val="2982844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915D77-3590-CF47-9E84-A80A358C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Admin Interface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92830D1-F26C-DD4B-900B-4543515D4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92" y="1686197"/>
            <a:ext cx="6678731" cy="4744366"/>
          </a:xfr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1A2FCF3-7B9C-1C46-B779-821B3515A399}"/>
              </a:ext>
            </a:extLst>
          </p:cNvPr>
          <p:cNvSpPr txBox="1">
            <a:spLocks/>
          </p:cNvSpPr>
          <p:nvPr/>
        </p:nvSpPr>
        <p:spPr>
          <a:xfrm>
            <a:off x="677334" y="1177159"/>
            <a:ext cx="8596668" cy="43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Add/Delete </a:t>
            </a:r>
          </a:p>
        </p:txBody>
      </p:sp>
    </p:spTree>
    <p:extLst>
      <p:ext uri="{BB962C8B-B14F-4D97-AF65-F5344CB8AC3E}">
        <p14:creationId xmlns:p14="http://schemas.microsoft.com/office/powerpoint/2010/main" val="4246186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915D77-3590-CF47-9E84-A80A358C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Admin Interface 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1A2FCF3-7B9C-1C46-B779-821B3515A399}"/>
              </a:ext>
            </a:extLst>
          </p:cNvPr>
          <p:cNvSpPr txBox="1">
            <a:spLocks/>
          </p:cNvSpPr>
          <p:nvPr/>
        </p:nvSpPr>
        <p:spPr>
          <a:xfrm>
            <a:off x="677334" y="1177159"/>
            <a:ext cx="8596668" cy="43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Income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3377B045-81FD-5D45-8D9E-994875EC3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124" y="1654673"/>
            <a:ext cx="6353937" cy="4598982"/>
          </a:xfrm>
        </p:spPr>
      </p:pic>
    </p:spTree>
    <p:extLst>
      <p:ext uri="{BB962C8B-B14F-4D97-AF65-F5344CB8AC3E}">
        <p14:creationId xmlns:p14="http://schemas.microsoft.com/office/powerpoint/2010/main" val="1151446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915D77-3590-CF47-9E84-A80A358C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Admin Interface 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1A2FCF3-7B9C-1C46-B779-821B3515A399}"/>
              </a:ext>
            </a:extLst>
          </p:cNvPr>
          <p:cNvSpPr txBox="1">
            <a:spLocks/>
          </p:cNvSpPr>
          <p:nvPr/>
        </p:nvSpPr>
        <p:spPr>
          <a:xfrm>
            <a:off x="677334" y="1177159"/>
            <a:ext cx="8596668" cy="43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Supply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10DF243A-1E23-E843-B464-C73F7E3CC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720" y="1713185"/>
            <a:ext cx="6673410" cy="4729655"/>
          </a:xfrm>
        </p:spPr>
      </p:pic>
    </p:spTree>
    <p:extLst>
      <p:ext uri="{BB962C8B-B14F-4D97-AF65-F5344CB8AC3E}">
        <p14:creationId xmlns:p14="http://schemas.microsoft.com/office/powerpoint/2010/main" val="1515445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915D77-3590-CF47-9E84-A80A358C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Admin Interface 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1A2FCF3-7B9C-1C46-B779-821B3515A399}"/>
              </a:ext>
            </a:extLst>
          </p:cNvPr>
          <p:cNvSpPr txBox="1">
            <a:spLocks/>
          </p:cNvSpPr>
          <p:nvPr/>
        </p:nvSpPr>
        <p:spPr>
          <a:xfrm>
            <a:off x="677334" y="1177159"/>
            <a:ext cx="8596668" cy="43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Search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94F0FE9-5D6B-B64C-8C8B-5B9E92D3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83" y="1717009"/>
            <a:ext cx="6530703" cy="4730450"/>
          </a:xfrm>
        </p:spPr>
      </p:pic>
    </p:spTree>
    <p:extLst>
      <p:ext uri="{BB962C8B-B14F-4D97-AF65-F5344CB8AC3E}">
        <p14:creationId xmlns:p14="http://schemas.microsoft.com/office/powerpoint/2010/main" val="2985059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0D8DDBB-2DCA-ED40-AB83-32ABCCC3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5C2AAA-57B4-9D49-8676-3486DB20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tr-TR" dirty="0"/>
          </a:p>
          <a:p>
            <a:r>
              <a:rPr lang="en-US" b="1" dirty="0"/>
              <a:t> 20141701004 Mina Melisa ALPU</a:t>
            </a:r>
            <a:endParaRPr lang="tr-TR" dirty="0"/>
          </a:p>
          <a:p>
            <a:r>
              <a:rPr lang="en-US" b="1" dirty="0"/>
              <a:t> 20141701017 </a:t>
            </a:r>
            <a:r>
              <a:rPr lang="en-US" b="1" dirty="0" err="1"/>
              <a:t>Alican</a:t>
            </a:r>
            <a:r>
              <a:rPr lang="en-US" b="1" dirty="0"/>
              <a:t> ELİTOĞ</a:t>
            </a:r>
            <a:endParaRPr lang="tr-TR" dirty="0"/>
          </a:p>
          <a:p>
            <a:r>
              <a:rPr lang="en-US" b="1" dirty="0"/>
              <a:t> 20141701037 İbrahim </a:t>
            </a:r>
            <a:r>
              <a:rPr lang="en-US" b="1" dirty="0" err="1"/>
              <a:t>Semih</a:t>
            </a:r>
            <a:r>
              <a:rPr lang="en-US" b="1" dirty="0"/>
              <a:t> SÖZDİNLER</a:t>
            </a:r>
            <a:endParaRPr lang="tr-TR" dirty="0"/>
          </a:p>
          <a:p>
            <a:r>
              <a:rPr lang="en-US" b="1" dirty="0"/>
              <a:t> 20141701042 </a:t>
            </a:r>
            <a:r>
              <a:rPr lang="en-US" b="1" dirty="0" err="1"/>
              <a:t>Tayyip</a:t>
            </a:r>
            <a:r>
              <a:rPr lang="en-US" b="1" dirty="0"/>
              <a:t> TOPUZ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b="1" dirty="0"/>
          </a:p>
          <a:p>
            <a:pPr>
              <a:buFont typeface="Wingdings" pitchFamily="2" charset="2"/>
              <a:buChar char="§"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43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915D77-3590-CF47-9E84-A80A358C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Cashier Interface 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1A2FCF3-7B9C-1C46-B779-821B3515A399}"/>
              </a:ext>
            </a:extLst>
          </p:cNvPr>
          <p:cNvSpPr txBox="1">
            <a:spLocks/>
          </p:cNvSpPr>
          <p:nvPr/>
        </p:nvSpPr>
        <p:spPr>
          <a:xfrm>
            <a:off x="677334" y="1177159"/>
            <a:ext cx="8596668" cy="43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Sale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94F0FE9-5D6B-B64C-8C8B-5B9E92D3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459" y="1717009"/>
            <a:ext cx="6520350" cy="4730450"/>
          </a:xfrm>
        </p:spPr>
      </p:pic>
    </p:spTree>
    <p:extLst>
      <p:ext uri="{BB962C8B-B14F-4D97-AF65-F5344CB8AC3E}">
        <p14:creationId xmlns:p14="http://schemas.microsoft.com/office/powerpoint/2010/main" val="1227415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915D77-3590-CF47-9E84-A80A358C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Cashier Interface 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1A2FCF3-7B9C-1C46-B779-821B3515A399}"/>
              </a:ext>
            </a:extLst>
          </p:cNvPr>
          <p:cNvSpPr txBox="1">
            <a:spLocks/>
          </p:cNvSpPr>
          <p:nvPr/>
        </p:nvSpPr>
        <p:spPr>
          <a:xfrm>
            <a:off x="677334" y="1177159"/>
            <a:ext cx="8596668" cy="43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Rent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94F0FE9-5D6B-B64C-8C8B-5B9E92D3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510" y="1717009"/>
            <a:ext cx="6474248" cy="4730450"/>
          </a:xfrm>
        </p:spPr>
      </p:pic>
    </p:spTree>
    <p:extLst>
      <p:ext uri="{BB962C8B-B14F-4D97-AF65-F5344CB8AC3E}">
        <p14:creationId xmlns:p14="http://schemas.microsoft.com/office/powerpoint/2010/main" val="4050313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915D77-3590-CF47-9E84-A80A358C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Cashier Interface 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1A2FCF3-7B9C-1C46-B779-821B3515A399}"/>
              </a:ext>
            </a:extLst>
          </p:cNvPr>
          <p:cNvSpPr txBox="1">
            <a:spLocks/>
          </p:cNvSpPr>
          <p:nvPr/>
        </p:nvSpPr>
        <p:spPr>
          <a:xfrm>
            <a:off x="677334" y="1177159"/>
            <a:ext cx="8596668" cy="43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Income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94F0FE9-5D6B-B64C-8C8B-5B9E92D3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83" y="1721085"/>
            <a:ext cx="6530703" cy="4722298"/>
          </a:xfrm>
        </p:spPr>
      </p:pic>
    </p:spTree>
    <p:extLst>
      <p:ext uri="{BB962C8B-B14F-4D97-AF65-F5344CB8AC3E}">
        <p14:creationId xmlns:p14="http://schemas.microsoft.com/office/powerpoint/2010/main" val="3219367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915D77-3590-CF47-9E84-A80A358C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Cashier Interface 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1A2FCF3-7B9C-1C46-B779-821B3515A399}"/>
              </a:ext>
            </a:extLst>
          </p:cNvPr>
          <p:cNvSpPr txBox="1">
            <a:spLocks/>
          </p:cNvSpPr>
          <p:nvPr/>
        </p:nvSpPr>
        <p:spPr>
          <a:xfrm>
            <a:off x="677334" y="1177159"/>
            <a:ext cx="8596668" cy="43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Customer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94F0FE9-5D6B-B64C-8C8B-5B9E92D3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56" y="1717009"/>
            <a:ext cx="6513957" cy="4730450"/>
          </a:xfrm>
        </p:spPr>
      </p:pic>
    </p:spTree>
    <p:extLst>
      <p:ext uri="{BB962C8B-B14F-4D97-AF65-F5344CB8AC3E}">
        <p14:creationId xmlns:p14="http://schemas.microsoft.com/office/powerpoint/2010/main" val="1704421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915D77-3590-CF47-9E84-A80A358C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Cashier Interface 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1A2FCF3-7B9C-1C46-B779-821B3515A399}"/>
              </a:ext>
            </a:extLst>
          </p:cNvPr>
          <p:cNvSpPr txBox="1">
            <a:spLocks/>
          </p:cNvSpPr>
          <p:nvPr/>
        </p:nvSpPr>
        <p:spPr>
          <a:xfrm>
            <a:off x="677334" y="1177159"/>
            <a:ext cx="8596668" cy="43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Search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94F0FE9-5D6B-B64C-8C8B-5B9E92D3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83" y="1721085"/>
            <a:ext cx="6530703" cy="4722298"/>
          </a:xfrm>
        </p:spPr>
      </p:pic>
    </p:spTree>
    <p:extLst>
      <p:ext uri="{BB962C8B-B14F-4D97-AF65-F5344CB8AC3E}">
        <p14:creationId xmlns:p14="http://schemas.microsoft.com/office/powerpoint/2010/main" val="861187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AA6D630-A7CF-4E4C-9A11-9B31F709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A2F3AD33-07EA-FA46-BCC1-9AA505D6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fields bug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any of data fields blanked out, there occur error in background.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Zone order bug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When clicked the buttons two or more times, orders are copied pushed times.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9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9DC14C-E051-9B42-A356-FDDA1785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1E4515-9C9C-AB4D-A7BE-44B32FAF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bugs</a:t>
            </a:r>
          </a:p>
          <a:p>
            <a:r>
              <a:rPr lang="en-US" dirty="0"/>
              <a:t>System control from Internet</a:t>
            </a:r>
          </a:p>
          <a:p>
            <a:r>
              <a:rPr lang="en-US" dirty="0"/>
              <a:t>Directly order via e-mail.</a:t>
            </a:r>
          </a:p>
          <a:p>
            <a:r>
              <a:rPr lang="en-US" dirty="0"/>
              <a:t>Reusability of system</a:t>
            </a:r>
          </a:p>
          <a:p>
            <a:r>
              <a:rPr lang="en-US" dirty="0"/>
              <a:t>Order selection</a:t>
            </a:r>
          </a:p>
          <a:p>
            <a:r>
              <a:rPr lang="en-US" dirty="0"/>
              <a:t>Addition and deletion 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14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F463813-4DB4-DA4C-80EB-8387C2399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421" y="2165132"/>
            <a:ext cx="6210765" cy="2039006"/>
          </a:xfrm>
        </p:spPr>
      </p:pic>
    </p:spTree>
    <p:extLst>
      <p:ext uri="{BB962C8B-B14F-4D97-AF65-F5344CB8AC3E}">
        <p14:creationId xmlns:p14="http://schemas.microsoft.com/office/powerpoint/2010/main" val="1184353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23501BF-1A9F-C143-B7DF-FE3DE4FD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E60482-4018-2A46-8E9D-95928A93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Software Process Model</a:t>
            </a:r>
          </a:p>
          <a:p>
            <a:r>
              <a:rPr lang="en-US" dirty="0"/>
              <a:t>Requirements Analyze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BMS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Future 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0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7CB67D2-3DE2-D24A-96AE-502394C9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5" y="2774730"/>
            <a:ext cx="8596668" cy="92491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B78020-6A73-2F44-B629-17A19423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5" y="3810713"/>
            <a:ext cx="8596668" cy="14759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goal of this project provides application for Book Store Management and this application easy to find book, selling, rent, showing daily income and supply for seller.</a:t>
            </a:r>
          </a:p>
          <a:p>
            <a:r>
              <a:rPr lang="en-US" dirty="0"/>
              <a:t> Main purpose of this project improving shopping activities in the book store management for customer and seller needs.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9FE53787-EFB5-D54B-88B9-E8F02B48D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60" y="45653"/>
            <a:ext cx="2729077" cy="272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06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EBCC0D5-7307-6B40-BDFC-5644F48D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373FCC-0068-6444-B51A-E1EB613F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tracking of products sale, rent, income and supply.</a:t>
            </a:r>
          </a:p>
          <a:p>
            <a:pPr marL="0" indent="0">
              <a:buNone/>
            </a:pPr>
            <a:endParaRPr lang="tr-TR" dirty="0"/>
          </a:p>
          <a:p>
            <a:r>
              <a:rPr lang="en-US" dirty="0"/>
              <a:t>Provide the product storage management.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A4BD389-A211-C940-8170-0DA06577B8E9}"/>
              </a:ext>
            </a:extLst>
          </p:cNvPr>
          <p:cNvSpPr txBox="1"/>
          <p:nvPr/>
        </p:nvSpPr>
        <p:spPr>
          <a:xfrm>
            <a:off x="9627476" y="48347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0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08A4712-D5FA-4D49-A4FA-6C1CCFFF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Process Model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35DBBB-0FE7-3F4B-9507-EBB54FAF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incremental development process model is used with Agile method.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Reason of using agile method is that easier to change process to reflect changing customer requirements.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7A741C0-53C0-B146-838E-00638088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Requirements</a:t>
            </a:r>
            <a:br>
              <a:rPr lang="tr-TR" dirty="0"/>
            </a:br>
            <a:endParaRPr lang="en-US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BF86105-3DF6-0543-B3AD-E064ACC0DD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" y="1930400"/>
            <a:ext cx="8718558" cy="2904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067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206CB1-3753-3A48-AF55-E9AE1119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  <a:br>
              <a:rPr lang="tr-TR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A1DF32-4EBE-B040-96B3-8870A123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431" y="2312988"/>
            <a:ext cx="4125894" cy="388077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Non-Functional Requirements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Product Requirement</a:t>
            </a:r>
            <a:endParaRPr lang="tr-TR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Organizational Requirements</a:t>
            </a:r>
            <a:endParaRPr lang="tr-TR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External Requirements</a:t>
            </a:r>
            <a:endParaRPr lang="tr-TR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0B46476D-0BC4-9147-839F-3F9C3CAF1EE8}"/>
              </a:ext>
            </a:extLst>
          </p:cNvPr>
          <p:cNvSpPr txBox="1">
            <a:spLocks/>
          </p:cNvSpPr>
          <p:nvPr/>
        </p:nvSpPr>
        <p:spPr>
          <a:xfrm>
            <a:off x="829734" y="2312989"/>
            <a:ext cx="412589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Functional Requirements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Add/Delete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Sale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Rent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Income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Supply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Customer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Search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56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A66A31-08A5-D441-9E84-62C4443D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255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0B3148-E236-C44D-B636-7299BC0B5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855"/>
            <a:ext cx="8596668" cy="38291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Activity Diagram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16EE86B-CB63-E94A-A096-EBB9A47890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0145" y="2144110"/>
            <a:ext cx="7240906" cy="40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73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2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Yüzeyler">
  <a:themeElements>
    <a:clrScheme name="Mav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{22BB8F2C-4E1C-6349-8637-0A134A52D1FE}tf10001060</Template>
  <TotalTime>3319</TotalTime>
  <Words>233</Words>
  <Application>Microsoft Office PowerPoint</Application>
  <PresentationFormat>Geniş ekran</PresentationFormat>
  <Paragraphs>87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Wingdings</vt:lpstr>
      <vt:lpstr>Wingdings 3</vt:lpstr>
      <vt:lpstr>Yüzeyler</vt:lpstr>
      <vt:lpstr>Software Engineering</vt:lpstr>
      <vt:lpstr>Group Members</vt:lpstr>
      <vt:lpstr>Contents</vt:lpstr>
      <vt:lpstr>Purpose</vt:lpstr>
      <vt:lpstr>Scope </vt:lpstr>
      <vt:lpstr>Software Process Model </vt:lpstr>
      <vt:lpstr>User Requirements </vt:lpstr>
      <vt:lpstr>System Requirements </vt:lpstr>
      <vt:lpstr>Design</vt:lpstr>
      <vt:lpstr>Design Cont.</vt:lpstr>
      <vt:lpstr>Design Cont.</vt:lpstr>
      <vt:lpstr>Design Cont.</vt:lpstr>
      <vt:lpstr>Design Cont.</vt:lpstr>
      <vt:lpstr>System Architectural Design </vt:lpstr>
      <vt:lpstr>Bookstore Management System</vt:lpstr>
      <vt:lpstr>Admin Interface </vt:lpstr>
      <vt:lpstr>Admin Interface </vt:lpstr>
      <vt:lpstr>Admin Interface </vt:lpstr>
      <vt:lpstr>Admin Interface </vt:lpstr>
      <vt:lpstr>Cashier Interface </vt:lpstr>
      <vt:lpstr>Cashier Interface </vt:lpstr>
      <vt:lpstr>Cashier Interface </vt:lpstr>
      <vt:lpstr>Cashier Interface </vt:lpstr>
      <vt:lpstr>Cashier Interface </vt:lpstr>
      <vt:lpstr>Testing</vt:lpstr>
      <vt:lpstr>Future Works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iBRAHiMSEMiH.SOZDiNLER</dc:creator>
  <cp:lastModifiedBy>ALiCAN.ELiTOG</cp:lastModifiedBy>
  <cp:revision>26</cp:revision>
  <dcterms:created xsi:type="dcterms:W3CDTF">2018-04-27T12:24:24Z</dcterms:created>
  <dcterms:modified xsi:type="dcterms:W3CDTF">2018-05-09T18:50:51Z</dcterms:modified>
</cp:coreProperties>
</file>