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handoutMasterIdLst>
    <p:handoutMasterId r:id="rId7"/>
  </p:handoutMasterIdLst>
  <p:sldIdLst>
    <p:sldId id="349" r:id="rId5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2F3E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5340" autoAdjust="0"/>
  </p:normalViewPr>
  <p:slideViewPr>
    <p:cSldViewPr snapToGrid="0" showGuides="1">
      <p:cViewPr>
        <p:scale>
          <a:sx n="100" d="100"/>
          <a:sy n="100" d="100"/>
        </p:scale>
        <p:origin x="672" y="272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10/5/20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ircuit&#10;&#10;Description automatically generated">
            <a:extLst>
              <a:ext uri="{FF2B5EF4-FFF2-40B4-BE49-F238E27FC236}">
                <a16:creationId xmlns:a16="http://schemas.microsoft.com/office/drawing/2014/main" id="{EB79ABD2-77EF-0C4F-B055-29A37E0C20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17040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BB08B99-C266-CB41-AD06-12C934901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820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340E26-B0F6-0540-8F51-9CF877A48E26}"/>
              </a:ext>
            </a:extLst>
          </p:cNvPr>
          <p:cNvSpPr/>
          <p:nvPr userDrawn="1"/>
        </p:nvSpPr>
        <p:spPr>
          <a:xfrm>
            <a:off x="12984480" y="7351776"/>
            <a:ext cx="1328928" cy="6827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5B69008D-B32B-6543-BFC2-D908D3639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547C1-AC56-604D-B886-E570A90227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838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86548D8-D9FB-054A-9AD0-44D0696002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C21DCCE-A66B-3244-9665-1280DD6FC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02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E1C8C4-E63C-3F41-ABD7-B5CC61938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22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600DD44-FCC7-ED47-B3B5-752A82670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713" r:id="rId5"/>
    <p:sldLayoutId id="2147483697" r:id="rId6"/>
    <p:sldLayoutId id="2147483689" r:id="rId7"/>
    <p:sldLayoutId id="2147483678" r:id="rId8"/>
    <p:sldLayoutId id="2147483707" r:id="rId9"/>
    <p:sldLayoutId id="2147483679" r:id="rId10"/>
    <p:sldLayoutId id="2147483703" r:id="rId11"/>
    <p:sldLayoutId id="2147483704" r:id="rId12"/>
    <p:sldLayoutId id="2147483705" r:id="rId13"/>
    <p:sldLayoutId id="2147483690" r:id="rId14"/>
    <p:sldLayoutId id="2147483691" r:id="rId15"/>
    <p:sldLayoutId id="2147483692" r:id="rId16"/>
    <p:sldLayoutId id="2147483702" r:id="rId17"/>
    <p:sldLayoutId id="2147483680" r:id="rId18"/>
    <p:sldLayoutId id="2147483701" r:id="rId19"/>
    <p:sldLayoutId id="2147483712" r:id="rId20"/>
    <p:sldLayoutId id="2147483714" r:id="rId21"/>
    <p:sldLayoutId id="2147483706" r:id="rId22"/>
    <p:sldLayoutId id="2147483709" r:id="rId23"/>
    <p:sldLayoutId id="2147483710" r:id="rId24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5" Type="http://schemas.openxmlformats.org/officeDocument/2006/relationships/image" Target="../media/image30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24" Type="http://schemas.openxmlformats.org/officeDocument/2006/relationships/image" Target="../media/image29.pn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5B325AE-D4C4-0F49-A987-3B58E59811B6}"/>
              </a:ext>
            </a:extLst>
          </p:cNvPr>
          <p:cNvGrpSpPr>
            <a:grpSpLocks noChangeAspect="1"/>
          </p:cNvGrpSpPr>
          <p:nvPr/>
        </p:nvGrpSpPr>
        <p:grpSpPr>
          <a:xfrm>
            <a:off x="378212" y="989057"/>
            <a:ext cx="13873977" cy="6251487"/>
            <a:chOff x="450724" y="111213"/>
            <a:chExt cx="12405177" cy="55896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B17231-AC0B-F041-868F-43D2E3056891}"/>
                </a:ext>
              </a:extLst>
            </p:cNvPr>
            <p:cNvSpPr/>
            <p:nvPr/>
          </p:nvSpPr>
          <p:spPr>
            <a:xfrm>
              <a:off x="6709643" y="441069"/>
              <a:ext cx="6146258" cy="4296374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Primary Region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708BEB2-A826-D24F-A465-BE960062C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16284" y="441068"/>
              <a:ext cx="330200" cy="3302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CB007C-7FEC-2147-916C-C45B58210CBE}"/>
                </a:ext>
              </a:extLst>
            </p:cNvPr>
            <p:cNvSpPr/>
            <p:nvPr/>
          </p:nvSpPr>
          <p:spPr>
            <a:xfrm>
              <a:off x="450724" y="441009"/>
              <a:ext cx="5760000" cy="4296433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Region 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8D678E-2AD3-574B-BB0C-99F17B29C7E2}"/>
                </a:ext>
              </a:extLst>
            </p:cNvPr>
            <p:cNvSpPr/>
            <p:nvPr/>
          </p:nvSpPr>
          <p:spPr>
            <a:xfrm>
              <a:off x="850865" y="111213"/>
              <a:ext cx="4984205" cy="5589659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5A6B86"/>
                  </a:solidFill>
                </a:rPr>
                <a:t>Account x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32E60D-E9F8-CD46-A516-D3105087159F}"/>
                </a:ext>
              </a:extLst>
            </p:cNvPr>
            <p:cNvSpPr/>
            <p:nvPr/>
          </p:nvSpPr>
          <p:spPr>
            <a:xfrm>
              <a:off x="7110010" y="111213"/>
              <a:ext cx="5385501" cy="5577301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5A6B86"/>
                  </a:solidFill>
                </a:rPr>
                <a:t>Primary Account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DDAFF60-2384-0444-929D-BF207F149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3151" y="974702"/>
              <a:ext cx="469900" cy="4699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178181-90F7-E542-A943-BF79E9D8F125}"/>
                </a:ext>
              </a:extLst>
            </p:cNvPr>
            <p:cNvSpPr txBox="1"/>
            <p:nvPr/>
          </p:nvSpPr>
          <p:spPr>
            <a:xfrm>
              <a:off x="7368469" y="1480330"/>
              <a:ext cx="999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S3 Bucket</a:t>
              </a:r>
            </a:p>
            <a:p>
              <a:pPr algn="ctr"/>
              <a:r>
                <a:rPr lang="en-US" sz="900" dirty="0"/>
                <a:t>SSM Inventory</a:t>
              </a:r>
              <a:endParaRPr lang="en-US" sz="1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2B3603-807E-5D45-B468-42A2A9473777}"/>
                </a:ext>
              </a:extLst>
            </p:cNvPr>
            <p:cNvSpPr txBox="1"/>
            <p:nvPr/>
          </p:nvSpPr>
          <p:spPr>
            <a:xfrm>
              <a:off x="8821604" y="3047331"/>
              <a:ext cx="16914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Athena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64ACC38-E00D-6948-B033-4DCB11101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11710" y="2324429"/>
              <a:ext cx="711200" cy="71120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D7E50E0-63D6-4441-B503-61C001210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99381" y="2445819"/>
              <a:ext cx="469900" cy="4699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BF8E71-2D2B-3341-8C76-08B84A6272F5}"/>
                </a:ext>
              </a:extLst>
            </p:cNvPr>
            <p:cNvSpPr txBox="1"/>
            <p:nvPr/>
          </p:nvSpPr>
          <p:spPr>
            <a:xfrm>
              <a:off x="7332281" y="2936464"/>
              <a:ext cx="999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S3 Bucket</a:t>
              </a:r>
            </a:p>
            <a:p>
              <a:pPr algn="ctr"/>
              <a:r>
                <a:rPr lang="en-US" sz="900" dirty="0"/>
                <a:t>Config</a:t>
              </a:r>
              <a:endParaRPr lang="en-US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8960B58-38E8-F24E-8ADF-341A32999EB6}"/>
                </a:ext>
              </a:extLst>
            </p:cNvPr>
            <p:cNvSpPr txBox="1"/>
            <p:nvPr/>
          </p:nvSpPr>
          <p:spPr>
            <a:xfrm>
              <a:off x="10667564" y="3047331"/>
              <a:ext cx="19067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QuickSight</a:t>
              </a:r>
              <a:endParaRPr lang="en-US" sz="9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B03FFF33-55A4-C547-8B74-5384D92AF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265339" y="2324131"/>
              <a:ext cx="711200" cy="7112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FF5969-DD75-2240-9E4D-9FF9EDD48D93}"/>
                </a:ext>
              </a:extLst>
            </p:cNvPr>
            <p:cNvSpPr txBox="1"/>
            <p:nvPr/>
          </p:nvSpPr>
          <p:spPr>
            <a:xfrm>
              <a:off x="8516358" y="1480330"/>
              <a:ext cx="230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Lambda function</a:t>
              </a:r>
            </a:p>
            <a:p>
              <a:pPr algn="ctr"/>
              <a:r>
                <a:rPr lang="en-US" sz="900" dirty="0"/>
                <a:t>Partition Config Data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EC2A4264-AF3A-0B43-87B9-D0C43B584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2360" y="972401"/>
              <a:ext cx="469900" cy="4699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9663D0-4B01-404B-AF97-D024F02098D7}"/>
                </a:ext>
              </a:extLst>
            </p:cNvPr>
            <p:cNvSpPr txBox="1"/>
            <p:nvPr/>
          </p:nvSpPr>
          <p:spPr>
            <a:xfrm>
              <a:off x="10792284" y="1484284"/>
              <a:ext cx="16499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Lambda function</a:t>
              </a:r>
            </a:p>
            <a:p>
              <a:pPr algn="ctr"/>
              <a:r>
                <a:rPr lang="en-US" sz="900" dirty="0"/>
                <a:t>Repair Athena Tables</a:t>
              </a:r>
            </a:p>
            <a:p>
              <a:pPr algn="ctr"/>
              <a:r>
                <a:rPr lang="en-US" sz="900" dirty="0"/>
                <a:t>Create QuickSight </a:t>
              </a:r>
              <a:r>
                <a:rPr lang="en-US" sz="900" dirty="0" err="1"/>
                <a:t>DataSets</a:t>
              </a:r>
              <a:endParaRPr lang="en-US" sz="900" dirty="0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760E5DD9-872A-1D4C-A144-8ABE49AB7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382006" y="974702"/>
              <a:ext cx="469900" cy="469900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233A44-C9AE-BF40-90A1-B61BB3331D90}"/>
                </a:ext>
              </a:extLst>
            </p:cNvPr>
            <p:cNvCxnSpPr>
              <a:cxnSpLocks/>
              <a:stCxn id="14" idx="0"/>
              <a:endCxn id="19" idx="2"/>
            </p:cNvCxnSpPr>
            <p:nvPr/>
          </p:nvCxnSpPr>
          <p:spPr>
            <a:xfrm flipV="1">
              <a:off x="9667310" y="1849662"/>
              <a:ext cx="0" cy="47476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1551DC9-4D63-5F45-BB46-7B3BEC9EF5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9389" y="1939376"/>
              <a:ext cx="867394" cy="384755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6E928DC-81EC-344F-963A-42188BDEDFE3}"/>
                </a:ext>
              </a:extLst>
            </p:cNvPr>
            <p:cNvCxnSpPr>
              <a:cxnSpLocks/>
              <a:stCxn id="18" idx="0"/>
              <a:endCxn id="23" idx="2"/>
            </p:cNvCxnSpPr>
            <p:nvPr/>
          </p:nvCxnSpPr>
          <p:spPr>
            <a:xfrm flipH="1" flipV="1">
              <a:off x="11617277" y="1992115"/>
              <a:ext cx="3662" cy="33201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97DB58E-A778-3E42-9BAC-FA880AE8C8F9}"/>
                </a:ext>
              </a:extLst>
            </p:cNvPr>
            <p:cNvCxnSpPr>
              <a:cxnSpLocks/>
              <a:stCxn id="18" idx="1"/>
              <a:endCxn id="14" idx="3"/>
            </p:cNvCxnSpPr>
            <p:nvPr/>
          </p:nvCxnSpPr>
          <p:spPr>
            <a:xfrm flipH="1">
              <a:off x="10022910" y="2679731"/>
              <a:ext cx="1242429" cy="29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866B6BF-3066-3747-A5BF-7DE0822DEE4F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 flipV="1">
              <a:off x="8367734" y="1664996"/>
              <a:ext cx="937497" cy="659135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2CBB6F3-4224-ED4B-8FAD-9BB7FD0CC0FB}"/>
                </a:ext>
              </a:extLst>
            </p:cNvPr>
            <p:cNvCxnSpPr>
              <a:cxnSpLocks/>
              <a:stCxn id="14" idx="1"/>
              <a:endCxn id="15" idx="3"/>
            </p:cNvCxnSpPr>
            <p:nvPr/>
          </p:nvCxnSpPr>
          <p:spPr>
            <a:xfrm flipH="1">
              <a:off x="8069281" y="2680029"/>
              <a:ext cx="1242429" cy="74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C6E384-9AD2-4145-B36A-20F4976E5ED1}"/>
                </a:ext>
              </a:extLst>
            </p:cNvPr>
            <p:cNvSpPr txBox="1"/>
            <p:nvPr/>
          </p:nvSpPr>
          <p:spPr>
            <a:xfrm>
              <a:off x="7242417" y="4096612"/>
              <a:ext cx="1204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Lambda function</a:t>
              </a:r>
            </a:p>
            <a:p>
              <a:pPr algn="ctr"/>
              <a:r>
                <a:rPr lang="en-US" sz="900" dirty="0"/>
                <a:t>Create Trigger</a:t>
              </a: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CE4BD0E4-9F31-ED4D-BAA2-453E198C4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99381" y="3622593"/>
              <a:ext cx="469900" cy="469900"/>
            </a:xfrm>
            <a:prstGeom prst="rect">
              <a:avLst/>
            </a:prstGeom>
          </p:spPr>
        </p:pic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00A0271-0750-2A44-A612-144F9A2F9D77}"/>
                </a:ext>
              </a:extLst>
            </p:cNvPr>
            <p:cNvCxnSpPr>
              <a:cxnSpLocks/>
              <a:stCxn id="16" idx="2"/>
              <a:endCxn id="62" idx="0"/>
            </p:cNvCxnSpPr>
            <p:nvPr/>
          </p:nvCxnSpPr>
          <p:spPr>
            <a:xfrm>
              <a:off x="7831914" y="3305796"/>
              <a:ext cx="2417" cy="31679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4F0F2B5-DA12-774D-998E-EABA68BA7DFD}"/>
                </a:ext>
              </a:extLst>
            </p:cNvPr>
            <p:cNvSpPr txBox="1"/>
            <p:nvPr/>
          </p:nvSpPr>
          <p:spPr>
            <a:xfrm>
              <a:off x="4546138" y="1460541"/>
              <a:ext cx="7496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Inventory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FAE82869-72F1-7040-A228-2395BFA12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04638" y="972288"/>
              <a:ext cx="469900" cy="469900"/>
            </a:xfrm>
            <a:prstGeom prst="rect">
              <a:avLst/>
            </a:prstGeom>
          </p:spPr>
        </p:pic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101DA4B-9A26-5E4F-A246-AAA371897E62}"/>
                </a:ext>
              </a:extLst>
            </p:cNvPr>
            <p:cNvCxnSpPr>
              <a:cxnSpLocks/>
              <a:stCxn id="11" idx="1"/>
              <a:endCxn id="73" idx="3"/>
            </p:cNvCxnSpPr>
            <p:nvPr/>
          </p:nvCxnSpPr>
          <p:spPr>
            <a:xfrm flipH="1" flipV="1">
              <a:off x="5174538" y="1207238"/>
              <a:ext cx="2458613" cy="2414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7FDA299A-D598-9F44-A6EA-736B6E8A7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483097" y="3610235"/>
              <a:ext cx="469900" cy="46990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7EF5F8A-0A3E-C54B-B023-CB7859292B48}"/>
                </a:ext>
              </a:extLst>
            </p:cNvPr>
            <p:cNvSpPr txBox="1"/>
            <p:nvPr/>
          </p:nvSpPr>
          <p:spPr>
            <a:xfrm>
              <a:off x="1116786" y="2870390"/>
              <a:ext cx="1202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Maintenance windows</a:t>
              </a:r>
            </a:p>
          </p:txBody>
        </p:sp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25402D6B-8E33-9945-BE78-14F6EC549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483097" y="2438535"/>
              <a:ext cx="469900" cy="46990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A58B99B-730F-8740-86C4-8A78DD44E655}"/>
                </a:ext>
              </a:extLst>
            </p:cNvPr>
            <p:cNvSpPr txBox="1"/>
            <p:nvPr/>
          </p:nvSpPr>
          <p:spPr>
            <a:xfrm>
              <a:off x="1162891" y="4081963"/>
              <a:ext cx="12025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Patch manager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24985AF-C1CA-634A-8D0E-15C24E89DEFA}"/>
                </a:ext>
              </a:extLst>
            </p:cNvPr>
            <p:cNvSpPr txBox="1"/>
            <p:nvPr/>
          </p:nvSpPr>
          <p:spPr>
            <a:xfrm>
              <a:off x="1070681" y="1473411"/>
              <a:ext cx="1294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State manager</a:t>
              </a:r>
            </a:p>
            <a:p>
              <a:pPr algn="ctr"/>
              <a:r>
                <a:rPr lang="en-US" sz="1000" dirty="0"/>
                <a:t>SSM Agent</a:t>
              </a:r>
            </a:p>
            <a:p>
              <a:pPr algn="ctr"/>
              <a:r>
                <a:rPr lang="en-US" sz="1000" dirty="0"/>
                <a:t>Inventory</a:t>
              </a:r>
            </a:p>
            <a:p>
              <a:pPr algn="ctr"/>
              <a:r>
                <a:rPr lang="en-US" sz="1000" dirty="0"/>
                <a:t>Run Patch Baseline</a:t>
              </a: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9E27A816-682D-A948-85E1-4A1EEA89D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483097" y="979473"/>
              <a:ext cx="469900" cy="469900"/>
            </a:xfrm>
            <a:prstGeom prst="rect">
              <a:avLst/>
            </a:prstGeom>
          </p:spPr>
        </p:pic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2C671E58-CB44-BE41-B28B-76407DACA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583988" y="2327106"/>
              <a:ext cx="711200" cy="711200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5E8C06-47A2-D34C-9042-6BA2556EBBE6}"/>
                </a:ext>
              </a:extLst>
            </p:cNvPr>
            <p:cNvSpPr txBox="1"/>
            <p:nvPr/>
          </p:nvSpPr>
          <p:spPr>
            <a:xfrm>
              <a:off x="4446479" y="3065684"/>
              <a:ext cx="942614" cy="245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AWS Config</a:t>
              </a:r>
            </a:p>
          </p:txBody>
        </p: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1A2D5892-DBA6-2043-AE5E-A07EFBA6F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726" y="433858"/>
              <a:ext cx="330200" cy="33020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7F6CB04-99EB-CE46-BB3E-91BBCD6E059C}"/>
                </a:ext>
              </a:extLst>
            </p:cNvPr>
            <p:cNvSpPr txBox="1"/>
            <p:nvPr/>
          </p:nvSpPr>
          <p:spPr>
            <a:xfrm>
              <a:off x="2677075" y="5442293"/>
              <a:ext cx="12234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StackSet</a:t>
              </a:r>
            </a:p>
          </p:txBody>
        </p:sp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0563CAD6-5659-2B42-AB1F-0DCCAA163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053846" y="4969350"/>
              <a:ext cx="469900" cy="46990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A4534B3-B8E6-D94A-84EF-557C366C1A19}"/>
                </a:ext>
              </a:extLst>
            </p:cNvPr>
            <p:cNvSpPr txBox="1"/>
            <p:nvPr/>
          </p:nvSpPr>
          <p:spPr>
            <a:xfrm>
              <a:off x="9055153" y="5442293"/>
              <a:ext cx="12234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Stack</a:t>
              </a:r>
            </a:p>
          </p:txBody>
        </p:sp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D95F0279-322F-AD46-ACC7-50ACBC918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431924" y="4969350"/>
              <a:ext cx="469900" cy="469900"/>
            </a:xfrm>
            <a:prstGeom prst="rect">
              <a:avLst/>
            </a:prstGeom>
          </p:spPr>
        </p:pic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2500611-C37A-794D-B431-9B776E75C917}"/>
                </a:ext>
              </a:extLst>
            </p:cNvPr>
            <p:cNvCxnSpPr>
              <a:cxnSpLocks/>
              <a:stCxn id="91" idx="3"/>
              <a:endCxn id="93" idx="1"/>
            </p:cNvCxnSpPr>
            <p:nvPr/>
          </p:nvCxnSpPr>
          <p:spPr>
            <a:xfrm>
              <a:off x="3523746" y="5204300"/>
              <a:ext cx="5908178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53940F9-20E6-264C-BBB0-162716526DE4}"/>
                </a:ext>
              </a:extLst>
            </p:cNvPr>
            <p:cNvCxnSpPr>
              <a:cxnSpLocks/>
              <a:stCxn id="15" idx="1"/>
              <a:endCxn id="87" idx="3"/>
            </p:cNvCxnSpPr>
            <p:nvPr/>
          </p:nvCxnSpPr>
          <p:spPr>
            <a:xfrm flipH="1">
              <a:off x="5295188" y="2680769"/>
              <a:ext cx="2304193" cy="193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B5E7066-835E-2244-99EA-CEA4A029A304}"/>
                </a:ext>
              </a:extLst>
            </p:cNvPr>
            <p:cNvGrpSpPr/>
            <p:nvPr/>
          </p:nvGrpSpPr>
          <p:grpSpPr>
            <a:xfrm>
              <a:off x="2903221" y="1579640"/>
              <a:ext cx="793010" cy="584483"/>
              <a:chOff x="2875262" y="2044999"/>
              <a:chExt cx="793010" cy="584483"/>
            </a:xfrm>
          </p:grpSpPr>
          <p:pic>
            <p:nvPicPr>
              <p:cNvPr id="107" name="Graphic 106">
                <a:extLst>
                  <a:ext uri="{FF2B5EF4-FFF2-40B4-BE49-F238E27FC236}">
                    <a16:creationId xmlns:a16="http://schemas.microsoft.com/office/drawing/2014/main" id="{ED49CEB5-F133-3742-B5F0-2F0FE876D8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063361" y="2044999"/>
                <a:ext cx="394953" cy="394953"/>
              </a:xfrm>
              <a:prstGeom prst="rect">
                <a:avLst/>
              </a:prstGeom>
            </p:spPr>
          </p:pic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0415C36-9C47-7B40-8EB7-8674E6CB53A6}"/>
                  </a:ext>
                </a:extLst>
              </p:cNvPr>
              <p:cNvSpPr txBox="1"/>
              <p:nvPr/>
            </p:nvSpPr>
            <p:spPr>
              <a:xfrm>
                <a:off x="2875262" y="2383261"/>
                <a:ext cx="7930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Instance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EA23A0-D106-CE45-B2B3-44A7FDC0F9D2}"/>
                </a:ext>
              </a:extLst>
            </p:cNvPr>
            <p:cNvSpPr txBox="1"/>
            <p:nvPr/>
          </p:nvSpPr>
          <p:spPr>
            <a:xfrm>
              <a:off x="3680890" y="4120960"/>
              <a:ext cx="230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Lambda function</a:t>
              </a:r>
            </a:p>
            <a:p>
              <a:pPr algn="ctr"/>
              <a:r>
                <a:rPr lang="en-US" sz="900" dirty="0"/>
                <a:t>Tag OS Data</a:t>
              </a:r>
            </a:p>
          </p:txBody>
        </p:sp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6698F990-3485-E348-B192-9DFE32CA2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2836" y="3651060"/>
              <a:ext cx="469900" cy="469900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CEBE16B-41F0-624E-9C2A-56B292B92ECE}"/>
                </a:ext>
              </a:extLst>
            </p:cNvPr>
            <p:cNvSpPr/>
            <p:nvPr/>
          </p:nvSpPr>
          <p:spPr>
            <a:xfrm>
              <a:off x="2407326" y="907867"/>
              <a:ext cx="1765300" cy="3541931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accent3"/>
                  </a:solidFill>
                </a:rPr>
                <a:t>EC2 Instances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D3AA039-6CC0-C643-A45F-2E6E2A4E6544}"/>
                </a:ext>
              </a:extLst>
            </p:cNvPr>
            <p:cNvGrpSpPr/>
            <p:nvPr/>
          </p:nvGrpSpPr>
          <p:grpSpPr>
            <a:xfrm>
              <a:off x="2903221" y="2301862"/>
              <a:ext cx="793010" cy="584483"/>
              <a:chOff x="2875262" y="2044999"/>
              <a:chExt cx="793010" cy="584483"/>
            </a:xfrm>
          </p:grpSpPr>
          <p:pic>
            <p:nvPicPr>
              <p:cNvPr id="115" name="Graphic 114">
                <a:extLst>
                  <a:ext uri="{FF2B5EF4-FFF2-40B4-BE49-F238E27FC236}">
                    <a16:creationId xmlns:a16="http://schemas.microsoft.com/office/drawing/2014/main" id="{59B5150E-25D1-A64C-8A22-57F26C4743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063361" y="2044999"/>
                <a:ext cx="394953" cy="394953"/>
              </a:xfrm>
              <a:prstGeom prst="rect">
                <a:avLst/>
              </a:prstGeom>
            </p:spPr>
          </p:pic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C7A3FF3-4376-AB45-894E-953D06F87424}"/>
                  </a:ext>
                </a:extLst>
              </p:cNvPr>
              <p:cNvSpPr txBox="1"/>
              <p:nvPr/>
            </p:nvSpPr>
            <p:spPr>
              <a:xfrm>
                <a:off x="2875262" y="2383261"/>
                <a:ext cx="7930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Instance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8CDE7FC-511A-1E45-AFB6-241C68A5934D}"/>
                </a:ext>
              </a:extLst>
            </p:cNvPr>
            <p:cNvGrpSpPr/>
            <p:nvPr/>
          </p:nvGrpSpPr>
          <p:grpSpPr>
            <a:xfrm>
              <a:off x="2903221" y="3024084"/>
              <a:ext cx="793010" cy="584483"/>
              <a:chOff x="2875262" y="2044999"/>
              <a:chExt cx="793010" cy="584483"/>
            </a:xfrm>
          </p:grpSpPr>
          <p:pic>
            <p:nvPicPr>
              <p:cNvPr id="118" name="Graphic 117">
                <a:extLst>
                  <a:ext uri="{FF2B5EF4-FFF2-40B4-BE49-F238E27FC236}">
                    <a16:creationId xmlns:a16="http://schemas.microsoft.com/office/drawing/2014/main" id="{6016C091-64A7-3645-AFEE-9F942E536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063361" y="2044999"/>
                <a:ext cx="394953" cy="394953"/>
              </a:xfrm>
              <a:prstGeom prst="rect">
                <a:avLst/>
              </a:prstGeom>
            </p:spPr>
          </p:pic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FF4832E-B6E9-484B-8E5F-3F912EE95662}"/>
                  </a:ext>
                </a:extLst>
              </p:cNvPr>
              <p:cNvSpPr txBox="1"/>
              <p:nvPr/>
            </p:nvSpPr>
            <p:spPr>
              <a:xfrm>
                <a:off x="2875262" y="2383261"/>
                <a:ext cx="7930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Instance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3A30BE6-3DF2-6C4A-9E63-762B11459A33}"/>
                </a:ext>
              </a:extLst>
            </p:cNvPr>
            <p:cNvGrpSpPr/>
            <p:nvPr/>
          </p:nvGrpSpPr>
          <p:grpSpPr>
            <a:xfrm>
              <a:off x="2903221" y="3746306"/>
              <a:ext cx="793010" cy="584483"/>
              <a:chOff x="2875262" y="2044999"/>
              <a:chExt cx="793010" cy="584483"/>
            </a:xfrm>
          </p:grpSpPr>
          <p:pic>
            <p:nvPicPr>
              <p:cNvPr id="121" name="Graphic 120">
                <a:extLst>
                  <a:ext uri="{FF2B5EF4-FFF2-40B4-BE49-F238E27FC236}">
                    <a16:creationId xmlns:a16="http://schemas.microsoft.com/office/drawing/2014/main" id="{AE2F7095-7D2F-7D4C-AF0D-53E08D6AF7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063361" y="2044999"/>
                <a:ext cx="394953" cy="394953"/>
              </a:xfrm>
              <a:prstGeom prst="rect">
                <a:avLst/>
              </a:prstGeom>
            </p:spPr>
          </p:pic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362B76-087E-774C-B640-0CB7A8E0F895}"/>
                  </a:ext>
                </a:extLst>
              </p:cNvPr>
              <p:cNvSpPr txBox="1"/>
              <p:nvPr/>
            </p:nvSpPr>
            <p:spPr>
              <a:xfrm>
                <a:off x="2875262" y="2383261"/>
                <a:ext cx="7930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32F3E"/>
                    </a:solidFill>
                  </a:rPr>
                  <a:t>Instance</a:t>
                </a:r>
              </a:p>
            </p:txBody>
          </p:sp>
        </p:grp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D1C79EFD-C6A9-BB4B-8D4A-E177B9FCAD7D}"/>
                </a:ext>
              </a:extLst>
            </p:cNvPr>
            <p:cNvCxnSpPr>
              <a:cxnSpLocks/>
              <a:endCxn id="86" idx="3"/>
            </p:cNvCxnSpPr>
            <p:nvPr/>
          </p:nvCxnSpPr>
          <p:spPr>
            <a:xfrm flipH="1">
              <a:off x="1952997" y="1214423"/>
              <a:ext cx="454329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F3D2A760-273D-7841-A5FE-45DDFEDBD333}"/>
                </a:ext>
              </a:extLst>
            </p:cNvPr>
            <p:cNvCxnSpPr>
              <a:cxnSpLocks/>
              <a:stCxn id="111" idx="1"/>
              <a:endCxn id="83" idx="3"/>
            </p:cNvCxnSpPr>
            <p:nvPr/>
          </p:nvCxnSpPr>
          <p:spPr>
            <a:xfrm flipH="1" flipV="1">
              <a:off x="1952997" y="2673485"/>
              <a:ext cx="454329" cy="534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0E0A396-8A13-354C-873E-A30D3B6E3217}"/>
                </a:ext>
              </a:extLst>
            </p:cNvPr>
            <p:cNvCxnSpPr>
              <a:cxnSpLocks/>
              <a:endCxn id="79" idx="3"/>
            </p:cNvCxnSpPr>
            <p:nvPr/>
          </p:nvCxnSpPr>
          <p:spPr>
            <a:xfrm flipH="1">
              <a:off x="1952997" y="3842458"/>
              <a:ext cx="451970" cy="272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3F880D10-2465-984A-85E1-2400854E17AA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4172626" y="3886010"/>
              <a:ext cx="510210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74BB28E2-73AD-A34A-B872-B794E95F740E}"/>
                </a:ext>
              </a:extLst>
            </p:cNvPr>
            <p:cNvCxnSpPr>
              <a:cxnSpLocks/>
              <a:stCxn id="87" idx="1"/>
              <a:endCxn id="111" idx="3"/>
            </p:cNvCxnSpPr>
            <p:nvPr/>
          </p:nvCxnSpPr>
          <p:spPr>
            <a:xfrm flipH="1" flipV="1">
              <a:off x="4172626" y="2678833"/>
              <a:ext cx="411362" cy="3873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F8A6FA8-9833-5C40-B180-390A5000EF57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>
              <a:off x="4172626" y="1207238"/>
              <a:ext cx="532012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59513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44">
      <a:dk1>
        <a:srgbClr val="232F3E"/>
      </a:dk1>
      <a:lt1>
        <a:srgbClr val="FFFFFF"/>
      </a:lt1>
      <a:dk2>
        <a:srgbClr val="161E2C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24443</TotalTime>
  <Words>64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168</cp:revision>
  <dcterms:created xsi:type="dcterms:W3CDTF">2016-06-17T18:22:10Z</dcterms:created>
  <dcterms:modified xsi:type="dcterms:W3CDTF">2020-10-05T15:29:21Z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