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349" r:id="rId5"/>
    <p:sldId id="350" r:id="rId6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9" autoAdjust="0"/>
    <p:restoredTop sz="95369" autoAdjust="0"/>
  </p:normalViewPr>
  <p:slideViewPr>
    <p:cSldViewPr snapToGrid="0" showGuides="1">
      <p:cViewPr>
        <p:scale>
          <a:sx n="150" d="100"/>
          <a:sy n="150" d="100"/>
        </p:scale>
        <p:origin x="1136" y="14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31.png"/><Relationship Id="rId21" Type="http://schemas.openxmlformats.org/officeDocument/2006/relationships/image" Target="../media/image45.jpeg"/><Relationship Id="rId34" Type="http://schemas.openxmlformats.org/officeDocument/2006/relationships/image" Target="../media/image56.svg"/><Relationship Id="rId7" Type="http://schemas.openxmlformats.org/officeDocument/2006/relationships/image" Target="../media/image33.png"/><Relationship Id="rId12" Type="http://schemas.openxmlformats.org/officeDocument/2006/relationships/image" Target="../media/image26.sv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svg"/><Relationship Id="rId20" Type="http://schemas.openxmlformats.org/officeDocument/2006/relationships/image" Target="../media/image44.sv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svg"/><Relationship Id="rId11" Type="http://schemas.openxmlformats.org/officeDocument/2006/relationships/image" Target="../media/image25.png"/><Relationship Id="rId24" Type="http://schemas.openxmlformats.org/officeDocument/2006/relationships/image" Target="../media/image48.svg"/><Relationship Id="rId32" Type="http://schemas.openxmlformats.org/officeDocument/2006/relationships/image" Target="../media/image14.sv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svg"/><Relationship Id="rId36" Type="http://schemas.openxmlformats.org/officeDocument/2006/relationships/image" Target="../media/image58.svg"/><Relationship Id="rId10" Type="http://schemas.openxmlformats.org/officeDocument/2006/relationships/image" Target="../media/image36.svg"/><Relationship Id="rId19" Type="http://schemas.openxmlformats.org/officeDocument/2006/relationships/image" Target="../media/image43.png"/><Relationship Id="rId31" Type="http://schemas.openxmlformats.org/officeDocument/2006/relationships/image" Target="../media/image13.pn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38.sv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svg"/><Relationship Id="rId35" Type="http://schemas.openxmlformats.org/officeDocument/2006/relationships/image" Target="../media/image57.png"/><Relationship Id="rId8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B325AE-D4C4-0F49-A987-3B58E59811B6}"/>
              </a:ext>
            </a:extLst>
          </p:cNvPr>
          <p:cNvGrpSpPr>
            <a:grpSpLocks noChangeAspect="1"/>
          </p:cNvGrpSpPr>
          <p:nvPr/>
        </p:nvGrpSpPr>
        <p:grpSpPr>
          <a:xfrm>
            <a:off x="378212" y="989057"/>
            <a:ext cx="13873977" cy="6251487"/>
            <a:chOff x="450724" y="111213"/>
            <a:chExt cx="12405177" cy="5589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17231-AC0B-F041-868F-43D2E3056891}"/>
                </a:ext>
              </a:extLst>
            </p:cNvPr>
            <p:cNvSpPr/>
            <p:nvPr/>
          </p:nvSpPr>
          <p:spPr>
            <a:xfrm>
              <a:off x="6709643" y="441069"/>
              <a:ext cx="6146258" cy="4296374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Primary Region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708BEB2-A826-D24F-A465-BE960062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16284" y="441068"/>
              <a:ext cx="330200" cy="330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CB007C-7FEC-2147-916C-C45B58210CBE}"/>
                </a:ext>
              </a:extLst>
            </p:cNvPr>
            <p:cNvSpPr/>
            <p:nvPr/>
          </p:nvSpPr>
          <p:spPr>
            <a:xfrm>
              <a:off x="450724" y="441009"/>
              <a:ext cx="5760000" cy="429643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Region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8D678E-2AD3-574B-BB0C-99F17B29C7E2}"/>
                </a:ext>
              </a:extLst>
            </p:cNvPr>
            <p:cNvSpPr/>
            <p:nvPr/>
          </p:nvSpPr>
          <p:spPr>
            <a:xfrm>
              <a:off x="850865" y="111213"/>
              <a:ext cx="4984205" cy="55896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Account 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2E60D-E9F8-CD46-A516-D3105087159F}"/>
                </a:ext>
              </a:extLst>
            </p:cNvPr>
            <p:cNvSpPr/>
            <p:nvPr/>
          </p:nvSpPr>
          <p:spPr>
            <a:xfrm>
              <a:off x="7110010" y="111213"/>
              <a:ext cx="5385501" cy="5577301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Primary Account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DDAFF60-2384-0444-929D-BF207F14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3151" y="974702"/>
              <a:ext cx="469900" cy="469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178181-90F7-E542-A943-BF79E9D8F125}"/>
                </a:ext>
              </a:extLst>
            </p:cNvPr>
            <p:cNvSpPr txBox="1"/>
            <p:nvPr/>
          </p:nvSpPr>
          <p:spPr>
            <a:xfrm>
              <a:off x="7368469" y="1480330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SSM Inventory</a:t>
              </a:r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2B3603-807E-5D45-B468-42A2A9473777}"/>
                </a:ext>
              </a:extLst>
            </p:cNvPr>
            <p:cNvSpPr txBox="1"/>
            <p:nvPr/>
          </p:nvSpPr>
          <p:spPr>
            <a:xfrm>
              <a:off x="8821604" y="3047331"/>
              <a:ext cx="1691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64ACC38-E00D-6948-B033-4DCB1110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1710" y="2324429"/>
              <a:ext cx="711200" cy="711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D7E50E0-63D6-4441-B503-61C001210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9381" y="2445819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BF8E71-2D2B-3341-8C76-08B84A6272F5}"/>
                </a:ext>
              </a:extLst>
            </p:cNvPr>
            <p:cNvSpPr txBox="1"/>
            <p:nvPr/>
          </p:nvSpPr>
          <p:spPr>
            <a:xfrm>
              <a:off x="7332281" y="2936464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Config</a:t>
              </a:r>
              <a:endParaRPr 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960B58-38E8-F24E-8ADF-341A32999EB6}"/>
                </a:ext>
              </a:extLst>
            </p:cNvPr>
            <p:cNvSpPr txBox="1"/>
            <p:nvPr/>
          </p:nvSpPr>
          <p:spPr>
            <a:xfrm>
              <a:off x="10667564" y="3047331"/>
              <a:ext cx="1906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QuickSight</a:t>
              </a:r>
              <a:endParaRPr lang="en-US" sz="9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03FFF33-55A4-C547-8B74-5384D92A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65339" y="2324131"/>
              <a:ext cx="711200" cy="711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FF5969-DD75-2240-9E4D-9FF9EDD48D93}"/>
                </a:ext>
              </a:extLst>
            </p:cNvPr>
            <p:cNvSpPr txBox="1"/>
            <p:nvPr/>
          </p:nvSpPr>
          <p:spPr>
            <a:xfrm>
              <a:off x="8516358" y="148033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Partition Config Data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C2A4264-AF3A-0B43-87B9-D0C43B58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2360" y="972401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9663D0-4B01-404B-AF97-D024F02098D7}"/>
                </a:ext>
              </a:extLst>
            </p:cNvPr>
            <p:cNvSpPr txBox="1"/>
            <p:nvPr/>
          </p:nvSpPr>
          <p:spPr>
            <a:xfrm>
              <a:off x="10792284" y="1484284"/>
              <a:ext cx="16499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Repair Athena Tables</a:t>
              </a:r>
            </a:p>
            <a:p>
              <a:pPr algn="ctr"/>
              <a:r>
                <a:rPr lang="en-US" sz="900" dirty="0"/>
                <a:t>Create QuickSight </a:t>
              </a:r>
              <a:r>
                <a:rPr lang="en-US" sz="900" dirty="0" err="1"/>
                <a:t>DataSets</a:t>
              </a:r>
              <a:endParaRPr lang="en-US" sz="900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60E5DD9-872A-1D4C-A144-8ABE49AB7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382006" y="974702"/>
              <a:ext cx="469900" cy="4699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233A44-C9AE-BF40-90A1-B61BB3331D90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flipV="1">
              <a:off x="9667310" y="1849662"/>
              <a:ext cx="0" cy="47476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51DC9-4D63-5F45-BB46-7B3BEC9EF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9389" y="1939376"/>
              <a:ext cx="867394" cy="38475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E928DC-81EC-344F-963A-42188BDEDFE3}"/>
                </a:ext>
              </a:extLst>
            </p:cNvPr>
            <p:cNvCxnSpPr>
              <a:cxnSpLocks/>
              <a:stCxn id="18" idx="0"/>
              <a:endCxn id="23" idx="2"/>
            </p:cNvCxnSpPr>
            <p:nvPr/>
          </p:nvCxnSpPr>
          <p:spPr>
            <a:xfrm flipH="1" flipV="1">
              <a:off x="11617277" y="1992115"/>
              <a:ext cx="3662" cy="33201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7DB58E-A778-3E42-9BAC-FA880AE8C8F9}"/>
                </a:ext>
              </a:extLst>
            </p:cNvPr>
            <p:cNvCxnSpPr>
              <a:cxnSpLocks/>
              <a:stCxn id="18" idx="1"/>
              <a:endCxn id="14" idx="3"/>
            </p:cNvCxnSpPr>
            <p:nvPr/>
          </p:nvCxnSpPr>
          <p:spPr>
            <a:xfrm flipH="1">
              <a:off x="10022910" y="2679731"/>
              <a:ext cx="1242429" cy="29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66B6BF-3066-3747-A5BF-7DE0822DEE4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 flipV="1">
              <a:off x="8367734" y="1664996"/>
              <a:ext cx="937497" cy="65913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CBB6F3-4224-ED4B-8FAD-9BB7FD0CC0FB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8069281" y="2680029"/>
              <a:ext cx="1242429" cy="74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C6E384-9AD2-4145-B36A-20F4976E5ED1}"/>
                </a:ext>
              </a:extLst>
            </p:cNvPr>
            <p:cNvSpPr txBox="1"/>
            <p:nvPr/>
          </p:nvSpPr>
          <p:spPr>
            <a:xfrm>
              <a:off x="7242417" y="4096612"/>
              <a:ext cx="120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Create Trigger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E4BD0E4-9F31-ED4D-BAA2-453E198C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9381" y="3622593"/>
              <a:ext cx="469900" cy="469900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A0271-0750-2A44-A612-144F9A2F9D77}"/>
                </a:ext>
              </a:extLst>
            </p:cNvPr>
            <p:cNvCxnSpPr>
              <a:cxnSpLocks/>
              <a:stCxn id="16" idx="2"/>
              <a:endCxn id="62" idx="0"/>
            </p:cNvCxnSpPr>
            <p:nvPr/>
          </p:nvCxnSpPr>
          <p:spPr>
            <a:xfrm>
              <a:off x="7831914" y="3305796"/>
              <a:ext cx="2417" cy="31679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F0F2B5-DA12-774D-998E-EABA68BA7DFD}"/>
                </a:ext>
              </a:extLst>
            </p:cNvPr>
            <p:cNvSpPr txBox="1"/>
            <p:nvPr/>
          </p:nvSpPr>
          <p:spPr>
            <a:xfrm>
              <a:off x="4546138" y="1460541"/>
              <a:ext cx="749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Inventory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FAE82869-72F1-7040-A228-2395BFA1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4638" y="972288"/>
              <a:ext cx="469900" cy="469900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101DA4B-9A26-5E4F-A246-AAA371897E62}"/>
                </a:ext>
              </a:extLst>
            </p:cNvPr>
            <p:cNvCxnSpPr>
              <a:cxnSpLocks/>
              <a:stCxn id="11" idx="1"/>
              <a:endCxn id="73" idx="3"/>
            </p:cNvCxnSpPr>
            <p:nvPr/>
          </p:nvCxnSpPr>
          <p:spPr>
            <a:xfrm flipH="1" flipV="1">
              <a:off x="5174538" y="1207238"/>
              <a:ext cx="2458613" cy="241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FDA299A-D598-9F44-A6EA-736B6E8A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83097" y="3610235"/>
              <a:ext cx="469900" cy="469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EF5F8A-0A3E-C54B-B023-CB7859292B48}"/>
                </a:ext>
              </a:extLst>
            </p:cNvPr>
            <p:cNvSpPr txBox="1"/>
            <p:nvPr/>
          </p:nvSpPr>
          <p:spPr>
            <a:xfrm>
              <a:off x="1116786" y="2870390"/>
              <a:ext cx="1202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Maintenance windows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5402D6B-8E33-9945-BE78-14F6EC54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83097" y="2438535"/>
              <a:ext cx="469900" cy="4699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A58B99B-730F-8740-86C4-8A78DD44E655}"/>
                </a:ext>
              </a:extLst>
            </p:cNvPr>
            <p:cNvSpPr txBox="1"/>
            <p:nvPr/>
          </p:nvSpPr>
          <p:spPr>
            <a:xfrm>
              <a:off x="1162891" y="4081963"/>
              <a:ext cx="1202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Patch manager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4985AF-C1CA-634A-8D0E-15C24E89DEFA}"/>
                </a:ext>
              </a:extLst>
            </p:cNvPr>
            <p:cNvSpPr txBox="1"/>
            <p:nvPr/>
          </p:nvSpPr>
          <p:spPr>
            <a:xfrm>
              <a:off x="1070681" y="1473411"/>
              <a:ext cx="1294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State manager</a:t>
              </a:r>
            </a:p>
            <a:p>
              <a:pPr algn="ctr"/>
              <a:r>
                <a:rPr lang="en-US" sz="1000" dirty="0"/>
                <a:t>SSM Agent</a:t>
              </a:r>
            </a:p>
            <a:p>
              <a:pPr algn="ctr"/>
              <a:r>
                <a:rPr lang="en-US" sz="1000" dirty="0"/>
                <a:t>Inventory</a:t>
              </a:r>
            </a:p>
            <a:p>
              <a:pPr algn="ctr"/>
              <a:r>
                <a:rPr lang="en-US" sz="1000" dirty="0"/>
                <a:t>Run Patch Baseline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E27A816-682D-A948-85E1-4A1EEA89D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83097" y="979473"/>
              <a:ext cx="469900" cy="469900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2C671E58-CB44-BE41-B28B-76407DAC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83988" y="2327106"/>
              <a:ext cx="711200" cy="7112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5E8C06-47A2-D34C-9042-6BA2556EBBE6}"/>
                </a:ext>
              </a:extLst>
            </p:cNvPr>
            <p:cNvSpPr txBox="1"/>
            <p:nvPr/>
          </p:nvSpPr>
          <p:spPr>
            <a:xfrm>
              <a:off x="4446479" y="3065684"/>
              <a:ext cx="942614" cy="24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AWS Config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1A2D5892-DBA6-2043-AE5E-A07EFBA6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726" y="433858"/>
              <a:ext cx="330200" cy="3302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F6CB04-99EB-CE46-BB3E-91BBCD6E059C}"/>
                </a:ext>
              </a:extLst>
            </p:cNvPr>
            <p:cNvSpPr txBox="1"/>
            <p:nvPr/>
          </p:nvSpPr>
          <p:spPr>
            <a:xfrm>
              <a:off x="2677075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StackSet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0563CAD6-5659-2B42-AB1F-0DCCAA16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3846" y="4969350"/>
              <a:ext cx="469900" cy="4699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4534B3-B8E6-D94A-84EF-557C366C1A19}"/>
                </a:ext>
              </a:extLst>
            </p:cNvPr>
            <p:cNvSpPr txBox="1"/>
            <p:nvPr/>
          </p:nvSpPr>
          <p:spPr>
            <a:xfrm>
              <a:off x="9055153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95F0279-322F-AD46-ACC7-50ACBC91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431924" y="4969350"/>
              <a:ext cx="469900" cy="469900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2500611-C37A-794D-B431-9B776E75C917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>
              <a:off x="3523746" y="5204300"/>
              <a:ext cx="590817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53940F9-20E6-264C-BBB0-162716526DE4}"/>
                </a:ext>
              </a:extLst>
            </p:cNvPr>
            <p:cNvCxnSpPr>
              <a:cxnSpLocks/>
              <a:stCxn id="15" idx="1"/>
              <a:endCxn id="87" idx="3"/>
            </p:cNvCxnSpPr>
            <p:nvPr/>
          </p:nvCxnSpPr>
          <p:spPr>
            <a:xfrm flipH="1">
              <a:off x="5295188" y="2680769"/>
              <a:ext cx="2304193" cy="193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B5E7066-835E-2244-99EA-CEA4A029A304}"/>
                </a:ext>
              </a:extLst>
            </p:cNvPr>
            <p:cNvGrpSpPr/>
            <p:nvPr/>
          </p:nvGrpSpPr>
          <p:grpSpPr>
            <a:xfrm>
              <a:off x="2903221" y="1579640"/>
              <a:ext cx="793010" cy="584483"/>
              <a:chOff x="2875262" y="2044999"/>
              <a:chExt cx="793010" cy="584483"/>
            </a:xfrm>
          </p:grpSpPr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ED49CEB5-F133-3742-B5F0-2F0FE876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0415C36-9C47-7B40-8EB7-8674E6CB53A6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EA23A0-D106-CE45-B2B3-44A7FDC0F9D2}"/>
                </a:ext>
              </a:extLst>
            </p:cNvPr>
            <p:cNvSpPr txBox="1"/>
            <p:nvPr/>
          </p:nvSpPr>
          <p:spPr>
            <a:xfrm>
              <a:off x="3680890" y="412096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Tag OS Data</a:t>
              </a: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698F990-3485-E348-B192-9DFE32CA2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2836" y="3651060"/>
              <a:ext cx="469900" cy="469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EBE16B-41F0-624E-9C2A-56B292B92ECE}"/>
                </a:ext>
              </a:extLst>
            </p:cNvPr>
            <p:cNvSpPr/>
            <p:nvPr/>
          </p:nvSpPr>
          <p:spPr>
            <a:xfrm>
              <a:off x="2407326" y="907867"/>
              <a:ext cx="1765300" cy="354193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EC2 Instances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D3AA039-6CC0-C643-A45F-2E6E2A4E6544}"/>
                </a:ext>
              </a:extLst>
            </p:cNvPr>
            <p:cNvGrpSpPr/>
            <p:nvPr/>
          </p:nvGrpSpPr>
          <p:grpSpPr>
            <a:xfrm>
              <a:off x="2903221" y="2301862"/>
              <a:ext cx="793010" cy="584483"/>
              <a:chOff x="2875262" y="2044999"/>
              <a:chExt cx="793010" cy="584483"/>
            </a:xfrm>
          </p:grpSpPr>
          <p:pic>
            <p:nvPicPr>
              <p:cNvPr id="115" name="Graphic 114">
                <a:extLst>
                  <a:ext uri="{FF2B5EF4-FFF2-40B4-BE49-F238E27FC236}">
                    <a16:creationId xmlns:a16="http://schemas.microsoft.com/office/drawing/2014/main" id="{59B5150E-25D1-A64C-8A22-57F26C474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7A3FF3-4376-AB45-894E-953D06F87424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8CDE7FC-511A-1E45-AFB6-241C68A5934D}"/>
                </a:ext>
              </a:extLst>
            </p:cNvPr>
            <p:cNvGrpSpPr/>
            <p:nvPr/>
          </p:nvGrpSpPr>
          <p:grpSpPr>
            <a:xfrm>
              <a:off x="2903221" y="3024084"/>
              <a:ext cx="793010" cy="584483"/>
              <a:chOff x="2875262" y="2044999"/>
              <a:chExt cx="793010" cy="584483"/>
            </a:xfrm>
          </p:grpSpPr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6016C091-64A7-3645-AFEE-9F942E536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FF4832E-B6E9-484B-8E5F-3F912EE95662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3A30BE6-3DF2-6C4A-9E63-762B11459A33}"/>
                </a:ext>
              </a:extLst>
            </p:cNvPr>
            <p:cNvGrpSpPr/>
            <p:nvPr/>
          </p:nvGrpSpPr>
          <p:grpSpPr>
            <a:xfrm>
              <a:off x="2903221" y="3746306"/>
              <a:ext cx="793010" cy="584483"/>
              <a:chOff x="2875262" y="2044999"/>
              <a:chExt cx="793010" cy="584483"/>
            </a:xfrm>
          </p:grpSpPr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AE2F7095-7D2F-7D4C-AF0D-53E08D6AF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362B76-087E-774C-B640-0CB7A8E0F895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1C79EFD-C6A9-BB4B-8D4A-E177B9FCAD7D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1952997" y="1214423"/>
              <a:ext cx="45432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3D2A760-273D-7841-A5FE-45DDFEDBD333}"/>
                </a:ext>
              </a:extLst>
            </p:cNvPr>
            <p:cNvCxnSpPr>
              <a:cxnSpLocks/>
              <a:stCxn id="111" idx="1"/>
              <a:endCxn id="83" idx="3"/>
            </p:cNvCxnSpPr>
            <p:nvPr/>
          </p:nvCxnSpPr>
          <p:spPr>
            <a:xfrm flipH="1" flipV="1">
              <a:off x="1952997" y="2673485"/>
              <a:ext cx="454329" cy="534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0E0A396-8A13-354C-873E-A30D3B6E3217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1952997" y="3842458"/>
              <a:ext cx="451970" cy="272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F880D10-2465-984A-85E1-2400854E17AA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4172626" y="3886010"/>
              <a:ext cx="51021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4BB28E2-73AD-A34A-B872-B794E95F740E}"/>
                </a:ext>
              </a:extLst>
            </p:cNvPr>
            <p:cNvCxnSpPr>
              <a:cxnSpLocks/>
              <a:stCxn id="87" idx="1"/>
              <a:endCxn id="111" idx="3"/>
            </p:cNvCxnSpPr>
            <p:nvPr/>
          </p:nvCxnSpPr>
          <p:spPr>
            <a:xfrm flipH="1" flipV="1">
              <a:off x="4172626" y="2678833"/>
              <a:ext cx="411362" cy="3873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A6FA8-9833-5C40-B180-390A5000EF57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4172626" y="1207238"/>
              <a:ext cx="53201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B6DE246-D259-A549-A7FF-BEE1C69E35F4}"/>
              </a:ext>
            </a:extLst>
          </p:cNvPr>
          <p:cNvGrpSpPr/>
          <p:nvPr/>
        </p:nvGrpSpPr>
        <p:grpSpPr>
          <a:xfrm>
            <a:off x="136314" y="685504"/>
            <a:ext cx="14357773" cy="6858592"/>
            <a:chOff x="79401" y="879940"/>
            <a:chExt cx="14357773" cy="685859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63AB73-1EDF-844C-BF68-AC0958760000}"/>
                </a:ext>
              </a:extLst>
            </p:cNvPr>
            <p:cNvSpPr txBox="1"/>
            <p:nvPr/>
          </p:nvSpPr>
          <p:spPr>
            <a:xfrm>
              <a:off x="79401" y="346012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CloudFormation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B2165FC-E7BE-7146-BD43-FA6AAB7A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69" y="2691212"/>
              <a:ext cx="711200" cy="7112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4406BB-4837-6140-8566-AC044ADC0E93}"/>
                </a:ext>
              </a:extLst>
            </p:cNvPr>
            <p:cNvSpPr txBox="1"/>
            <p:nvPr/>
          </p:nvSpPr>
          <p:spPr>
            <a:xfrm>
              <a:off x="5216971" y="3460120"/>
              <a:ext cx="1691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BAD64086-BBC3-7245-AACD-ADAAEC568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07077" y="2691212"/>
              <a:ext cx="711200" cy="7112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FDE3F6-1A92-5543-9F3C-4115D57CC95B}"/>
                </a:ext>
              </a:extLst>
            </p:cNvPr>
            <p:cNvSpPr txBox="1"/>
            <p:nvPr/>
          </p:nvSpPr>
          <p:spPr>
            <a:xfrm>
              <a:off x="5216971" y="5419802"/>
              <a:ext cx="1691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  <a:endParaRPr lang="en-US" sz="12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7DEF88C-DEFB-1B4C-AA27-4EF00A38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07076" y="4685055"/>
              <a:ext cx="711200" cy="711200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7A687F11-EB05-E942-A2ED-FFA48E2C2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85223" y="2691212"/>
              <a:ext cx="711200" cy="7112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E14596-B228-FB43-9D55-066FCFC29E92}"/>
                </a:ext>
              </a:extLst>
            </p:cNvPr>
            <p:cNvSpPr txBox="1"/>
            <p:nvPr/>
          </p:nvSpPr>
          <p:spPr>
            <a:xfrm>
              <a:off x="2489871" y="3460120"/>
              <a:ext cx="230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Simple Storage Service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EA66A5-A0F3-0F42-933E-60DCE225E4C2}"/>
                </a:ext>
              </a:extLst>
            </p:cNvPr>
            <p:cNvSpPr txBox="1"/>
            <p:nvPr/>
          </p:nvSpPr>
          <p:spPr>
            <a:xfrm>
              <a:off x="79401" y="541829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Config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12053E2F-CAA0-F04F-96F5-216FD05A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4753" y="4684212"/>
              <a:ext cx="711200" cy="7112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11967A-1803-0248-8F38-8EC141EE2658}"/>
                </a:ext>
              </a:extLst>
            </p:cNvPr>
            <p:cNvSpPr txBox="1"/>
            <p:nvPr/>
          </p:nvSpPr>
          <p:spPr>
            <a:xfrm>
              <a:off x="9755433" y="3460120"/>
              <a:ext cx="230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Identity and Access Management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BA3F8A4A-1189-0641-91ED-1A4FAA5E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50785" y="2691212"/>
              <a:ext cx="711200" cy="7112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93E15A-2580-A54C-8E1C-1DD2CDA9F5E6}"/>
                </a:ext>
              </a:extLst>
            </p:cNvPr>
            <p:cNvSpPr txBox="1"/>
            <p:nvPr/>
          </p:nvSpPr>
          <p:spPr>
            <a:xfrm>
              <a:off x="7357320" y="346012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8F3F20A7-713D-BC4C-8A65-EB70D6847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128931" y="2691212"/>
              <a:ext cx="711200" cy="7112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DD05EF-954B-7B4D-A433-C7081114E3C2}"/>
                </a:ext>
              </a:extLst>
            </p:cNvPr>
            <p:cNvSpPr txBox="1"/>
            <p:nvPr/>
          </p:nvSpPr>
          <p:spPr>
            <a:xfrm>
              <a:off x="12219303" y="3460120"/>
              <a:ext cx="2217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Notification Service</a:t>
              </a: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9B406DC2-7C18-944F-8354-AC184A8A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972639" y="2691212"/>
              <a:ext cx="711200" cy="7112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CFCD61-680D-8540-B4B5-9598266AB0BF}"/>
                </a:ext>
              </a:extLst>
            </p:cNvPr>
            <p:cNvSpPr txBox="1"/>
            <p:nvPr/>
          </p:nvSpPr>
          <p:spPr>
            <a:xfrm>
              <a:off x="79401" y="7375032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Systems Manager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FF91607D-B11F-E549-A3FC-BAF166D6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4753" y="6638459"/>
              <a:ext cx="711200" cy="711200"/>
            </a:xfrm>
            <a:prstGeom prst="rect">
              <a:avLst/>
            </a:prstGeom>
          </p:spPr>
        </p:pic>
        <p:pic>
          <p:nvPicPr>
            <p:cNvPr id="1026" name="Picture 2" descr="Excel VBA Python Help Onsite Consultant NYC 929 356 5046 @ Manhattan |  LinkedIn">
              <a:extLst>
                <a:ext uri="{FF2B5EF4-FFF2-40B4-BE49-F238E27FC236}">
                  <a16:creationId xmlns:a16="http://schemas.microsoft.com/office/drawing/2014/main" id="{9551E5D3-7858-D146-8E2B-EA2E2BD92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7" t="10131" r="9693" b="9839"/>
            <a:stretch/>
          </p:blipFill>
          <p:spPr bwMode="auto">
            <a:xfrm>
              <a:off x="8214533" y="3767897"/>
              <a:ext cx="539996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56CA3B6-411E-9B42-82EB-C68E440BD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003" y="3767614"/>
              <a:ext cx="5967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5BAC36C3-9DCC-3047-9FD3-A5161E4C4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54103" y="939163"/>
              <a:ext cx="952500" cy="9525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5244E47-18B5-2048-8AC3-5F0EE4CEF128}"/>
                </a:ext>
              </a:extLst>
            </p:cNvPr>
            <p:cNvSpPr/>
            <p:nvPr/>
          </p:nvSpPr>
          <p:spPr>
            <a:xfrm>
              <a:off x="166600" y="1877977"/>
              <a:ext cx="21836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Management &amp; Governance</a:t>
              </a:r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B6E0F620-0688-F34B-823D-E8C34CBE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164573" y="939163"/>
              <a:ext cx="952500" cy="9525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5F4694-7AAC-C045-8DD8-9FC3AA6A20DD}"/>
                </a:ext>
              </a:extLst>
            </p:cNvPr>
            <p:cNvSpPr/>
            <p:nvPr/>
          </p:nvSpPr>
          <p:spPr>
            <a:xfrm>
              <a:off x="3274376" y="1877977"/>
              <a:ext cx="747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Storage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612AA5-D4AF-3E4D-85AF-46C79B0C54C4}"/>
                </a:ext>
              </a:extLst>
            </p:cNvPr>
            <p:cNvSpPr/>
            <p:nvPr/>
          </p:nvSpPr>
          <p:spPr>
            <a:xfrm>
              <a:off x="5656955" y="1877976"/>
              <a:ext cx="8435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Analytics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03A9FF1E-8A70-3D43-BF61-2CA0D840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586425" y="939163"/>
              <a:ext cx="952500" cy="952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002F89-2A0E-4E42-9452-C2B9D1FA7690}"/>
                </a:ext>
              </a:extLst>
            </p:cNvPr>
            <p:cNvSpPr/>
            <p:nvPr/>
          </p:nvSpPr>
          <p:spPr>
            <a:xfrm>
              <a:off x="8071597" y="1877976"/>
              <a:ext cx="8435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Compute</a:t>
              </a:r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E9A46899-30E2-DD49-8AC2-0A0FD69E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008280" y="939163"/>
              <a:ext cx="952500" cy="95250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9CDCD3-2A26-524D-BD3B-9A532406A5ED}"/>
                </a:ext>
              </a:extLst>
            </p:cNvPr>
            <p:cNvSpPr txBox="1"/>
            <p:nvPr/>
          </p:nvSpPr>
          <p:spPr>
            <a:xfrm>
              <a:off x="5109300" y="7375624"/>
              <a:ext cx="1906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2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2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B39D4E00-1326-394A-8215-867AFA4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707076" y="6638459"/>
              <a:ext cx="711200" cy="711200"/>
            </a:xfrm>
            <a:prstGeom prst="rect">
              <a:avLst/>
            </a:prstGeom>
          </p:spPr>
        </p:pic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01E83A44-16CE-F644-969E-EDECEC104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430135" y="939163"/>
              <a:ext cx="952500" cy="9525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6B5D98-5A5C-184B-BD13-A1FA158F52D5}"/>
                </a:ext>
              </a:extLst>
            </p:cNvPr>
            <p:cNvSpPr/>
            <p:nvPr/>
          </p:nvSpPr>
          <p:spPr>
            <a:xfrm>
              <a:off x="10094304" y="1876374"/>
              <a:ext cx="16241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Security, Identity, &amp;</a:t>
              </a:r>
            </a:p>
            <a:p>
              <a:pPr algn="ctr"/>
              <a:r>
                <a:rPr lang="en-US" sz="1200" b="1" dirty="0"/>
                <a:t>Compliance</a:t>
              </a: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5B722F56-984A-2B43-BD60-176D45FB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2851988" y="939163"/>
              <a:ext cx="952500" cy="952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2F70B2-CB88-1E48-AC3E-7487E717FEBB}"/>
                </a:ext>
              </a:extLst>
            </p:cNvPr>
            <p:cNvSpPr/>
            <p:nvPr/>
          </p:nvSpPr>
          <p:spPr>
            <a:xfrm>
              <a:off x="12428793" y="1877975"/>
              <a:ext cx="18758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Application Integration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7547F5-69C8-0142-934A-88AA4FBEE0C1}"/>
                </a:ext>
              </a:extLst>
            </p:cNvPr>
            <p:cNvSpPr/>
            <p:nvPr/>
          </p:nvSpPr>
          <p:spPr>
            <a:xfrm flipV="1">
              <a:off x="159554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D90F993-923F-B241-BDD3-F17320805990}"/>
                </a:ext>
              </a:extLst>
            </p:cNvPr>
            <p:cNvSpPr/>
            <p:nvPr/>
          </p:nvSpPr>
          <p:spPr>
            <a:xfrm flipV="1">
              <a:off x="258108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F443255-B12B-834D-9878-90DBAED6CA7D}"/>
                </a:ext>
              </a:extLst>
            </p:cNvPr>
            <p:cNvSpPr/>
            <p:nvPr/>
          </p:nvSpPr>
          <p:spPr>
            <a:xfrm flipV="1">
              <a:off x="500072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5D4C1A5-6437-0541-BE6E-14460E0AD809}"/>
                </a:ext>
              </a:extLst>
            </p:cNvPr>
            <p:cNvSpPr/>
            <p:nvPr/>
          </p:nvSpPr>
          <p:spPr>
            <a:xfrm flipV="1">
              <a:off x="7428764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49125F-235A-104F-A852-B539B778D2A5}"/>
                </a:ext>
              </a:extLst>
            </p:cNvPr>
            <p:cNvSpPr/>
            <p:nvPr/>
          </p:nvSpPr>
          <p:spPr>
            <a:xfrm flipV="1">
              <a:off x="984752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EA2DCA2-2B95-B441-BD94-6BCA8E7FABD7}"/>
                </a:ext>
              </a:extLst>
            </p:cNvPr>
            <p:cNvSpPr/>
            <p:nvPr/>
          </p:nvSpPr>
          <p:spPr>
            <a:xfrm flipV="1">
              <a:off x="12272667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22375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24552</TotalTime>
  <Words>107</Words>
  <Application>Microsoft Macintosh PowerPoint</Application>
  <PresentationFormat>Custom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173</cp:revision>
  <dcterms:created xsi:type="dcterms:W3CDTF">2016-06-17T18:22:10Z</dcterms:created>
  <dcterms:modified xsi:type="dcterms:W3CDTF">2020-10-05T17:36:29Z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