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6"/>
  </p:notesMasterIdLst>
  <p:sldIdLst>
    <p:sldId id="263" r:id="rId2"/>
    <p:sldId id="289" r:id="rId3"/>
    <p:sldId id="259" r:id="rId4"/>
    <p:sldId id="266" r:id="rId5"/>
    <p:sldId id="267" r:id="rId6"/>
    <p:sldId id="268" r:id="rId7"/>
    <p:sldId id="269" r:id="rId8"/>
    <p:sldId id="286" r:id="rId9"/>
    <p:sldId id="285" r:id="rId10"/>
    <p:sldId id="287" r:id="rId11"/>
    <p:sldId id="288" r:id="rId12"/>
    <p:sldId id="270" r:id="rId13"/>
    <p:sldId id="272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CFEDC-9E83-4802-8B07-6D879754FAEE}" v="9" dt="2024-03-12T19:49:46.289"/>
  </p1510:revLst>
</p1510:revInfo>
</file>

<file path=ppt/tableStyles.xml><?xml version="1.0" encoding="utf-8"?>
<a:tblStyleLst xmlns:a="http://schemas.openxmlformats.org/drawingml/2006/main" def="{D4C4DC5F-8122-458F-B730-11BE8A3B31D7}">
  <a:tblStyle styleId="{D4C4DC5F-8122-458F-B730-11BE8A3B31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A0150-92CC-417F-965F-910DF46B6A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4ace12ca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4ace12ca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>
          <a:extLst>
            <a:ext uri="{FF2B5EF4-FFF2-40B4-BE49-F238E27FC236}">
              <a16:creationId xmlns:a16="http://schemas.microsoft.com/office/drawing/2014/main" id="{1261CC02-26D1-87F7-B11A-EC888A132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>
            <a:extLst>
              <a:ext uri="{FF2B5EF4-FFF2-40B4-BE49-F238E27FC236}">
                <a16:creationId xmlns:a16="http://schemas.microsoft.com/office/drawing/2014/main" id="{3940198E-55DC-5BD7-80E1-71792A36BC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>
            <a:extLst>
              <a:ext uri="{FF2B5EF4-FFF2-40B4-BE49-F238E27FC236}">
                <a16:creationId xmlns:a16="http://schemas.microsoft.com/office/drawing/2014/main" id="{BB4690D1-BB68-EF48-A1AA-0BAAF92279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28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>
          <a:extLst>
            <a:ext uri="{FF2B5EF4-FFF2-40B4-BE49-F238E27FC236}">
              <a16:creationId xmlns:a16="http://schemas.microsoft.com/office/drawing/2014/main" id="{FA93C39B-61A3-241C-3635-455896FB3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>
            <a:extLst>
              <a:ext uri="{FF2B5EF4-FFF2-40B4-BE49-F238E27FC236}">
                <a16:creationId xmlns:a16="http://schemas.microsoft.com/office/drawing/2014/main" id="{4C04B53C-956B-D35B-FA6B-2DDE53A30A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>
            <a:extLst>
              <a:ext uri="{FF2B5EF4-FFF2-40B4-BE49-F238E27FC236}">
                <a16:creationId xmlns:a16="http://schemas.microsoft.com/office/drawing/2014/main" id="{B5F5FBE1-9C5D-0DCD-E8BF-CF1A8C6AB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05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8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166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09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>
          <a:extLst>
            <a:ext uri="{FF2B5EF4-FFF2-40B4-BE49-F238E27FC236}">
              <a16:creationId xmlns:a16="http://schemas.microsoft.com/office/drawing/2014/main" id="{88DE1A8B-820E-4FBF-8A81-1CEB2DE67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>
            <a:extLst>
              <a:ext uri="{FF2B5EF4-FFF2-40B4-BE49-F238E27FC236}">
                <a16:creationId xmlns:a16="http://schemas.microsoft.com/office/drawing/2014/main" id="{65AA40D0-228F-3E34-8573-FBA6019A81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>
            <a:extLst>
              <a:ext uri="{FF2B5EF4-FFF2-40B4-BE49-F238E27FC236}">
                <a16:creationId xmlns:a16="http://schemas.microsoft.com/office/drawing/2014/main" id="{CA90F2B8-94F8-BE9A-6879-D39BAB5C2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4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59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92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96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99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4ace12cad6_0_20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4ace12cad6_0_20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8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05" name="Google Shape;105;p7"/>
          <p:cNvGrpSpPr/>
          <p:nvPr/>
        </p:nvGrpSpPr>
        <p:grpSpPr>
          <a:xfrm>
            <a:off x="5767929" y="1017735"/>
            <a:ext cx="6383002" cy="6383002"/>
            <a:chOff x="2195175" y="1795225"/>
            <a:chExt cx="5793775" cy="5793775"/>
          </a:xfrm>
        </p:grpSpPr>
        <p:sp>
          <p:nvSpPr>
            <p:cNvPr id="106" name="Google Shape;106;p7"/>
            <p:cNvSpPr/>
            <p:nvPr/>
          </p:nvSpPr>
          <p:spPr>
            <a:xfrm>
              <a:off x="2195175" y="1795225"/>
              <a:ext cx="4493800" cy="4493775"/>
            </a:xfrm>
            <a:custGeom>
              <a:avLst/>
              <a:gdLst/>
              <a:ahLst/>
              <a:cxnLst/>
              <a:rect l="l" t="t" r="r" b="b"/>
              <a:pathLst>
                <a:path w="179752" h="179751" extrusionOk="0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409025" y="2008575"/>
              <a:ext cx="4556450" cy="4556950"/>
            </a:xfrm>
            <a:custGeom>
              <a:avLst/>
              <a:gdLst/>
              <a:ahLst/>
              <a:cxnLst/>
              <a:rect l="l" t="t" r="r" b="b"/>
              <a:pathLst>
                <a:path w="182258" h="182278" extrusionOk="0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2684550" y="2284575"/>
              <a:ext cx="4627050" cy="4627575"/>
            </a:xfrm>
            <a:custGeom>
              <a:avLst/>
              <a:gdLst/>
              <a:ahLst/>
              <a:cxnLst/>
              <a:rect l="l" t="t" r="r" b="b"/>
              <a:pathLst>
                <a:path w="185082" h="185103" extrusionOk="0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031175" y="2631200"/>
              <a:ext cx="4957775" cy="4957800"/>
            </a:xfrm>
            <a:custGeom>
              <a:avLst/>
              <a:gdLst/>
              <a:ahLst/>
              <a:cxnLst/>
              <a:rect l="l" t="t" r="r" b="b"/>
              <a:pathLst>
                <a:path w="198311" h="198312" extrusionOk="0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>
            <a:spLocks noGrp="1"/>
          </p:cNvSpPr>
          <p:nvPr>
            <p:ph type="title"/>
          </p:nvPr>
        </p:nvSpPr>
        <p:spPr>
          <a:xfrm>
            <a:off x="2746350" y="1339800"/>
            <a:ext cx="36513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1"/>
          </p:nvPr>
        </p:nvSpPr>
        <p:spPr>
          <a:xfrm>
            <a:off x="2746350" y="2141100"/>
            <a:ext cx="3651300" cy="16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9" name="Google Shape;389;p20"/>
          <p:cNvGrpSpPr/>
          <p:nvPr/>
        </p:nvGrpSpPr>
        <p:grpSpPr>
          <a:xfrm flipH="1">
            <a:off x="2355207" y="-3622277"/>
            <a:ext cx="7093598" cy="11211064"/>
            <a:chOff x="1550175" y="-2587150"/>
            <a:chExt cx="6438775" cy="10176150"/>
          </a:xfrm>
        </p:grpSpPr>
        <p:sp>
          <p:nvSpPr>
            <p:cNvPr id="390" name="Google Shape;390;p20"/>
            <p:cNvSpPr/>
            <p:nvPr/>
          </p:nvSpPr>
          <p:spPr>
            <a:xfrm>
              <a:off x="2195175" y="1795225"/>
              <a:ext cx="4493800" cy="4493775"/>
            </a:xfrm>
            <a:custGeom>
              <a:avLst/>
              <a:gdLst/>
              <a:ahLst/>
              <a:cxnLst/>
              <a:rect l="l" t="t" r="r" b="b"/>
              <a:pathLst>
                <a:path w="179752" h="179751" extrusionOk="0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2409025" y="2008575"/>
              <a:ext cx="4556450" cy="4556950"/>
            </a:xfrm>
            <a:custGeom>
              <a:avLst/>
              <a:gdLst/>
              <a:ahLst/>
              <a:cxnLst/>
              <a:rect l="l" t="t" r="r" b="b"/>
              <a:pathLst>
                <a:path w="182258" h="182278" extrusionOk="0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2684550" y="2284575"/>
              <a:ext cx="4627050" cy="4627575"/>
            </a:xfrm>
            <a:custGeom>
              <a:avLst/>
              <a:gdLst/>
              <a:ahLst/>
              <a:cxnLst/>
              <a:rect l="l" t="t" r="r" b="b"/>
              <a:pathLst>
                <a:path w="185082" h="185103" extrusionOk="0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3031175" y="2631200"/>
              <a:ext cx="4957775" cy="4957800"/>
            </a:xfrm>
            <a:custGeom>
              <a:avLst/>
              <a:gdLst/>
              <a:ahLst/>
              <a:cxnLst/>
              <a:rect l="l" t="t" r="r" b="b"/>
              <a:pathLst>
                <a:path w="198311" h="198312" extrusionOk="0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550175" y="-1634800"/>
              <a:ext cx="4436075" cy="4436125"/>
            </a:xfrm>
            <a:custGeom>
              <a:avLst/>
              <a:gdLst/>
              <a:ahLst/>
              <a:cxnLst/>
              <a:rect l="l" t="t" r="r" b="b"/>
              <a:pathLst>
                <a:path w="177443" h="177445" extrusionOk="0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2068375" y="-2079900"/>
              <a:ext cx="4363475" cy="4363500"/>
            </a:xfrm>
            <a:custGeom>
              <a:avLst/>
              <a:gdLst/>
              <a:ahLst/>
              <a:cxnLst/>
              <a:rect l="l" t="t" r="r" b="b"/>
              <a:pathLst>
                <a:path w="174539" h="174540" extrusionOk="0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2512975" y="-2403650"/>
              <a:ext cx="4242625" cy="4242150"/>
            </a:xfrm>
            <a:custGeom>
              <a:avLst/>
              <a:gdLst/>
              <a:ahLst/>
              <a:cxnLst/>
              <a:rect l="l" t="t" r="r" b="b"/>
              <a:pathLst>
                <a:path w="169705" h="169686" extrusionOk="0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2836225" y="-2587150"/>
              <a:ext cx="4102400" cy="4102400"/>
            </a:xfrm>
            <a:custGeom>
              <a:avLst/>
              <a:gdLst/>
              <a:ahLst/>
              <a:cxnLst/>
              <a:rect l="l" t="t" r="r" b="b"/>
              <a:pathLst>
                <a:path w="164096" h="164096" extrusionOk="0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20"/>
          <p:cNvGrpSpPr/>
          <p:nvPr/>
        </p:nvGrpSpPr>
        <p:grpSpPr>
          <a:xfrm>
            <a:off x="11" y="3334863"/>
            <a:ext cx="1913818" cy="1808633"/>
            <a:chOff x="1809775" y="3952575"/>
            <a:chExt cx="1737150" cy="1641675"/>
          </a:xfrm>
        </p:grpSpPr>
        <p:sp>
          <p:nvSpPr>
            <p:cNvPr id="399" name="Google Shape;399;p20"/>
            <p:cNvSpPr/>
            <p:nvPr/>
          </p:nvSpPr>
          <p:spPr>
            <a:xfrm>
              <a:off x="1809775" y="3952575"/>
              <a:ext cx="1737150" cy="1641675"/>
            </a:xfrm>
            <a:custGeom>
              <a:avLst/>
              <a:gdLst/>
              <a:ahLst/>
              <a:cxnLst/>
              <a:rect l="l" t="t" r="r" b="b"/>
              <a:pathLst>
                <a:path w="69486" h="65667" extrusionOk="0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809775" y="4367850"/>
              <a:ext cx="1297025" cy="1225900"/>
            </a:xfrm>
            <a:custGeom>
              <a:avLst/>
              <a:gdLst/>
              <a:ahLst/>
              <a:cxnLst/>
              <a:rect l="l" t="t" r="r" b="b"/>
              <a:pathLst>
                <a:path w="51881" h="49036" extrusionOk="0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34"/>
          <p:cNvGrpSpPr/>
          <p:nvPr/>
        </p:nvGrpSpPr>
        <p:grpSpPr>
          <a:xfrm rot="5400000" flipH="1">
            <a:off x="-2675846" y="-4094840"/>
            <a:ext cx="6383002" cy="6383002"/>
            <a:chOff x="2195175" y="1795225"/>
            <a:chExt cx="5793775" cy="5793775"/>
          </a:xfrm>
        </p:grpSpPr>
        <p:sp>
          <p:nvSpPr>
            <p:cNvPr id="883" name="Google Shape;883;p34"/>
            <p:cNvSpPr/>
            <p:nvPr/>
          </p:nvSpPr>
          <p:spPr>
            <a:xfrm>
              <a:off x="2195175" y="1795225"/>
              <a:ext cx="4493800" cy="4493775"/>
            </a:xfrm>
            <a:custGeom>
              <a:avLst/>
              <a:gdLst/>
              <a:ahLst/>
              <a:cxnLst/>
              <a:rect l="l" t="t" r="r" b="b"/>
              <a:pathLst>
                <a:path w="179752" h="179751" extrusionOk="0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2409025" y="2008575"/>
              <a:ext cx="4556450" cy="4556950"/>
            </a:xfrm>
            <a:custGeom>
              <a:avLst/>
              <a:gdLst/>
              <a:ahLst/>
              <a:cxnLst/>
              <a:rect l="l" t="t" r="r" b="b"/>
              <a:pathLst>
                <a:path w="182258" h="182278" extrusionOk="0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2684550" y="2284575"/>
              <a:ext cx="4627050" cy="4627575"/>
            </a:xfrm>
            <a:custGeom>
              <a:avLst/>
              <a:gdLst/>
              <a:ahLst/>
              <a:cxnLst/>
              <a:rect l="l" t="t" r="r" b="b"/>
              <a:pathLst>
                <a:path w="185082" h="185103" extrusionOk="0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031175" y="2631200"/>
              <a:ext cx="4957775" cy="4957800"/>
            </a:xfrm>
            <a:custGeom>
              <a:avLst/>
              <a:gdLst/>
              <a:ahLst/>
              <a:cxnLst/>
              <a:rect l="l" t="t" r="r" b="b"/>
              <a:pathLst>
                <a:path w="198311" h="198312" extrusionOk="0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4"/>
          <p:cNvGrpSpPr/>
          <p:nvPr/>
        </p:nvGrpSpPr>
        <p:grpSpPr>
          <a:xfrm rot="-5400000" flipH="1">
            <a:off x="5768029" y="2070085"/>
            <a:ext cx="6383002" cy="6383002"/>
            <a:chOff x="2195175" y="1795225"/>
            <a:chExt cx="5793775" cy="5793775"/>
          </a:xfrm>
        </p:grpSpPr>
        <p:sp>
          <p:nvSpPr>
            <p:cNvPr id="888" name="Google Shape;888;p34"/>
            <p:cNvSpPr/>
            <p:nvPr/>
          </p:nvSpPr>
          <p:spPr>
            <a:xfrm>
              <a:off x="2195175" y="1795225"/>
              <a:ext cx="4493800" cy="4493775"/>
            </a:xfrm>
            <a:custGeom>
              <a:avLst/>
              <a:gdLst/>
              <a:ahLst/>
              <a:cxnLst/>
              <a:rect l="l" t="t" r="r" b="b"/>
              <a:pathLst>
                <a:path w="179752" h="179751" extrusionOk="0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2409025" y="2008575"/>
              <a:ext cx="4556450" cy="4556950"/>
            </a:xfrm>
            <a:custGeom>
              <a:avLst/>
              <a:gdLst/>
              <a:ahLst/>
              <a:cxnLst/>
              <a:rect l="l" t="t" r="r" b="b"/>
              <a:pathLst>
                <a:path w="182258" h="182278" extrusionOk="0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2684550" y="2284575"/>
              <a:ext cx="4627050" cy="4627575"/>
            </a:xfrm>
            <a:custGeom>
              <a:avLst/>
              <a:gdLst/>
              <a:ahLst/>
              <a:cxnLst/>
              <a:rect l="l" t="t" r="r" b="b"/>
              <a:pathLst>
                <a:path w="185082" h="185103" extrusionOk="0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031175" y="2631200"/>
              <a:ext cx="4957775" cy="4957800"/>
            </a:xfrm>
            <a:custGeom>
              <a:avLst/>
              <a:gdLst/>
              <a:ahLst/>
              <a:cxnLst/>
              <a:rect l="l" t="t" r="r" b="b"/>
              <a:pathLst>
                <a:path w="198311" h="198312" extrusionOk="0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4"/>
          <p:cNvGrpSpPr/>
          <p:nvPr/>
        </p:nvGrpSpPr>
        <p:grpSpPr>
          <a:xfrm>
            <a:off x="8174969" y="3886875"/>
            <a:ext cx="664006" cy="1091884"/>
            <a:chOff x="1129800" y="2995325"/>
            <a:chExt cx="228550" cy="375825"/>
          </a:xfrm>
        </p:grpSpPr>
        <p:sp>
          <p:nvSpPr>
            <p:cNvPr id="893" name="Google Shape;893;p34"/>
            <p:cNvSpPr/>
            <p:nvPr/>
          </p:nvSpPr>
          <p:spPr>
            <a:xfrm>
              <a:off x="1146075" y="3003850"/>
              <a:ext cx="210250" cy="181775"/>
            </a:xfrm>
            <a:custGeom>
              <a:avLst/>
              <a:gdLst/>
              <a:ahLst/>
              <a:cxnLst/>
              <a:rect l="l" t="t" r="r" b="b"/>
              <a:pathLst>
                <a:path w="8410" h="7271" extrusionOk="0">
                  <a:moveTo>
                    <a:pt x="2872" y="1"/>
                  </a:moveTo>
                  <a:cubicBezTo>
                    <a:pt x="1471" y="1"/>
                    <a:pt x="468" y="1214"/>
                    <a:pt x="272" y="2527"/>
                  </a:cubicBezTo>
                  <a:cubicBezTo>
                    <a:pt x="1" y="4399"/>
                    <a:pt x="1601" y="6433"/>
                    <a:pt x="3771" y="7057"/>
                  </a:cubicBezTo>
                  <a:cubicBezTo>
                    <a:pt x="4200" y="7203"/>
                    <a:pt x="4619" y="7270"/>
                    <a:pt x="5019" y="7270"/>
                  </a:cubicBezTo>
                  <a:cubicBezTo>
                    <a:pt x="6693" y="7270"/>
                    <a:pt x="8017" y="6099"/>
                    <a:pt x="8192" y="4697"/>
                  </a:cubicBezTo>
                  <a:cubicBezTo>
                    <a:pt x="8409" y="3015"/>
                    <a:pt x="6673" y="1361"/>
                    <a:pt x="4639" y="601"/>
                  </a:cubicBezTo>
                  <a:cubicBezTo>
                    <a:pt x="4007" y="180"/>
                    <a:pt x="3410" y="1"/>
                    <a:pt x="287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1156925" y="2995325"/>
              <a:ext cx="201425" cy="172200"/>
            </a:xfrm>
            <a:custGeom>
              <a:avLst/>
              <a:gdLst/>
              <a:ahLst/>
              <a:cxnLst/>
              <a:rect l="l" t="t" r="r" b="b"/>
              <a:pathLst>
                <a:path w="8057" h="6888" extrusionOk="0">
                  <a:moveTo>
                    <a:pt x="3148" y="1"/>
                  </a:moveTo>
                  <a:cubicBezTo>
                    <a:pt x="1674" y="1"/>
                    <a:pt x="477" y="816"/>
                    <a:pt x="272" y="2190"/>
                  </a:cubicBezTo>
                  <a:cubicBezTo>
                    <a:pt x="1" y="4062"/>
                    <a:pt x="1601" y="6096"/>
                    <a:pt x="3771" y="6720"/>
                  </a:cubicBezTo>
                  <a:cubicBezTo>
                    <a:pt x="4183" y="6834"/>
                    <a:pt x="4584" y="6888"/>
                    <a:pt x="4962" y="6888"/>
                  </a:cubicBezTo>
                  <a:cubicBezTo>
                    <a:pt x="6477" y="6888"/>
                    <a:pt x="7644" y="6020"/>
                    <a:pt x="7840" y="4631"/>
                  </a:cubicBezTo>
                  <a:cubicBezTo>
                    <a:pt x="8057" y="2950"/>
                    <a:pt x="6673" y="1024"/>
                    <a:pt x="4639" y="264"/>
                  </a:cubicBezTo>
                  <a:cubicBezTo>
                    <a:pt x="4129" y="86"/>
                    <a:pt x="3624" y="1"/>
                    <a:pt x="3148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1180675" y="3014400"/>
              <a:ext cx="155975" cy="132475"/>
            </a:xfrm>
            <a:custGeom>
              <a:avLst/>
              <a:gdLst/>
              <a:ahLst/>
              <a:cxnLst/>
              <a:rect l="l" t="t" r="r" b="b"/>
              <a:pathLst>
                <a:path w="6239" h="5299" extrusionOk="0">
                  <a:moveTo>
                    <a:pt x="2470" y="1"/>
                  </a:moveTo>
                  <a:cubicBezTo>
                    <a:pt x="1320" y="1"/>
                    <a:pt x="388" y="633"/>
                    <a:pt x="244" y="1698"/>
                  </a:cubicBezTo>
                  <a:cubicBezTo>
                    <a:pt x="0" y="3136"/>
                    <a:pt x="1248" y="4682"/>
                    <a:pt x="2930" y="5170"/>
                  </a:cubicBezTo>
                  <a:cubicBezTo>
                    <a:pt x="3243" y="5257"/>
                    <a:pt x="3551" y="5298"/>
                    <a:pt x="3843" y="5298"/>
                  </a:cubicBezTo>
                  <a:cubicBezTo>
                    <a:pt x="5016" y="5298"/>
                    <a:pt x="5946" y="4634"/>
                    <a:pt x="6076" y="3570"/>
                  </a:cubicBezTo>
                  <a:cubicBezTo>
                    <a:pt x="6239" y="2295"/>
                    <a:pt x="5181" y="776"/>
                    <a:pt x="3635" y="207"/>
                  </a:cubicBezTo>
                  <a:cubicBezTo>
                    <a:pt x="3237" y="67"/>
                    <a:pt x="2842" y="1"/>
                    <a:pt x="247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180675" y="3016950"/>
              <a:ext cx="152600" cy="130600"/>
            </a:xfrm>
            <a:custGeom>
              <a:avLst/>
              <a:gdLst/>
              <a:ahLst/>
              <a:cxnLst/>
              <a:rect l="l" t="t" r="r" b="b"/>
              <a:pathLst>
                <a:path w="6104" h="5224" extrusionOk="0">
                  <a:moveTo>
                    <a:pt x="2337" y="0"/>
                  </a:moveTo>
                  <a:cubicBezTo>
                    <a:pt x="1255" y="0"/>
                    <a:pt x="383" y="562"/>
                    <a:pt x="244" y="1569"/>
                  </a:cubicBezTo>
                  <a:cubicBezTo>
                    <a:pt x="0" y="3088"/>
                    <a:pt x="1194" y="4553"/>
                    <a:pt x="3011" y="5095"/>
                  </a:cubicBezTo>
                  <a:cubicBezTo>
                    <a:pt x="3332" y="5182"/>
                    <a:pt x="3641" y="5224"/>
                    <a:pt x="3930" y="5224"/>
                  </a:cubicBezTo>
                  <a:cubicBezTo>
                    <a:pt x="5084" y="5224"/>
                    <a:pt x="5930" y="4568"/>
                    <a:pt x="5995" y="3549"/>
                  </a:cubicBezTo>
                  <a:cubicBezTo>
                    <a:pt x="6103" y="2274"/>
                    <a:pt x="5045" y="837"/>
                    <a:pt x="3608" y="240"/>
                  </a:cubicBezTo>
                  <a:cubicBezTo>
                    <a:pt x="3173" y="78"/>
                    <a:pt x="2740" y="0"/>
                    <a:pt x="2337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1226775" y="3031075"/>
              <a:ext cx="69200" cy="103100"/>
            </a:xfrm>
            <a:custGeom>
              <a:avLst/>
              <a:gdLst/>
              <a:ahLst/>
              <a:cxnLst/>
              <a:rect l="l" t="t" r="r" b="b"/>
              <a:pathLst>
                <a:path w="2768" h="4124" extrusionOk="0">
                  <a:moveTo>
                    <a:pt x="1709" y="1"/>
                  </a:moveTo>
                  <a:lnTo>
                    <a:pt x="1574" y="462"/>
                  </a:lnTo>
                  <a:cubicBezTo>
                    <a:pt x="1544" y="460"/>
                    <a:pt x="1514" y="460"/>
                    <a:pt x="1485" y="460"/>
                  </a:cubicBezTo>
                  <a:cubicBezTo>
                    <a:pt x="987" y="460"/>
                    <a:pt x="620" y="677"/>
                    <a:pt x="543" y="1113"/>
                  </a:cubicBezTo>
                  <a:cubicBezTo>
                    <a:pt x="407" y="1574"/>
                    <a:pt x="706" y="1926"/>
                    <a:pt x="1167" y="2225"/>
                  </a:cubicBezTo>
                  <a:cubicBezTo>
                    <a:pt x="1520" y="2442"/>
                    <a:pt x="1628" y="2605"/>
                    <a:pt x="1574" y="2767"/>
                  </a:cubicBezTo>
                  <a:cubicBezTo>
                    <a:pt x="1554" y="2886"/>
                    <a:pt x="1418" y="2962"/>
                    <a:pt x="1240" y="2962"/>
                  </a:cubicBezTo>
                  <a:cubicBezTo>
                    <a:pt x="1175" y="2962"/>
                    <a:pt x="1104" y="2952"/>
                    <a:pt x="1031" y="2930"/>
                  </a:cubicBezTo>
                  <a:cubicBezTo>
                    <a:pt x="733" y="2876"/>
                    <a:pt x="462" y="2713"/>
                    <a:pt x="299" y="2523"/>
                  </a:cubicBezTo>
                  <a:lnTo>
                    <a:pt x="1" y="3066"/>
                  </a:lnTo>
                  <a:cubicBezTo>
                    <a:pt x="163" y="3256"/>
                    <a:pt x="435" y="3418"/>
                    <a:pt x="760" y="3527"/>
                  </a:cubicBezTo>
                  <a:lnTo>
                    <a:pt x="624" y="3988"/>
                  </a:lnTo>
                  <a:lnTo>
                    <a:pt x="1221" y="4124"/>
                  </a:lnTo>
                  <a:lnTo>
                    <a:pt x="1357" y="3608"/>
                  </a:lnTo>
                  <a:cubicBezTo>
                    <a:pt x="1405" y="3613"/>
                    <a:pt x="1452" y="3615"/>
                    <a:pt x="1498" y="3615"/>
                  </a:cubicBezTo>
                  <a:cubicBezTo>
                    <a:pt x="1993" y="3615"/>
                    <a:pt x="2342" y="3352"/>
                    <a:pt x="2442" y="2930"/>
                  </a:cubicBezTo>
                  <a:cubicBezTo>
                    <a:pt x="2523" y="2496"/>
                    <a:pt x="2388" y="2143"/>
                    <a:pt x="1845" y="1818"/>
                  </a:cubicBezTo>
                  <a:cubicBezTo>
                    <a:pt x="1492" y="1547"/>
                    <a:pt x="1357" y="1411"/>
                    <a:pt x="1384" y="1248"/>
                  </a:cubicBezTo>
                  <a:cubicBezTo>
                    <a:pt x="1405" y="1145"/>
                    <a:pt x="1488" y="1058"/>
                    <a:pt x="1658" y="1058"/>
                  </a:cubicBezTo>
                  <a:cubicBezTo>
                    <a:pt x="1712" y="1058"/>
                    <a:pt x="1774" y="1066"/>
                    <a:pt x="1845" y="1086"/>
                  </a:cubicBezTo>
                  <a:cubicBezTo>
                    <a:pt x="2198" y="1140"/>
                    <a:pt x="2388" y="1303"/>
                    <a:pt x="2496" y="1411"/>
                  </a:cubicBezTo>
                  <a:lnTo>
                    <a:pt x="2767" y="896"/>
                  </a:lnTo>
                  <a:cubicBezTo>
                    <a:pt x="2605" y="787"/>
                    <a:pt x="2442" y="679"/>
                    <a:pt x="2089" y="570"/>
                  </a:cubicBezTo>
                  <a:lnTo>
                    <a:pt x="2198" y="109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1142025" y="3234500"/>
              <a:ext cx="214975" cy="136650"/>
            </a:xfrm>
            <a:custGeom>
              <a:avLst/>
              <a:gdLst/>
              <a:ahLst/>
              <a:cxnLst/>
              <a:rect l="l" t="t" r="r" b="b"/>
              <a:pathLst>
                <a:path w="8599" h="5466" extrusionOk="0">
                  <a:moveTo>
                    <a:pt x="7758" y="1"/>
                  </a:moveTo>
                  <a:cubicBezTo>
                    <a:pt x="3336" y="1303"/>
                    <a:pt x="27" y="4531"/>
                    <a:pt x="0" y="4531"/>
                  </a:cubicBezTo>
                  <a:lnTo>
                    <a:pt x="434" y="5236"/>
                  </a:lnTo>
                  <a:cubicBezTo>
                    <a:pt x="527" y="5391"/>
                    <a:pt x="764" y="5466"/>
                    <a:pt x="1106" y="5466"/>
                  </a:cubicBezTo>
                  <a:cubicBezTo>
                    <a:pt x="1960" y="5466"/>
                    <a:pt x="3468" y="4995"/>
                    <a:pt x="5018" y="4124"/>
                  </a:cubicBezTo>
                  <a:cubicBezTo>
                    <a:pt x="7188" y="2903"/>
                    <a:pt x="8598" y="1384"/>
                    <a:pt x="8273" y="815"/>
                  </a:cubicBezTo>
                  <a:lnTo>
                    <a:pt x="7758" y="1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1129800" y="3226625"/>
              <a:ext cx="216350" cy="127200"/>
            </a:xfrm>
            <a:custGeom>
              <a:avLst/>
              <a:gdLst/>
              <a:ahLst/>
              <a:cxnLst/>
              <a:rect l="l" t="t" r="r" b="b"/>
              <a:pathLst>
                <a:path w="8654" h="5088" extrusionOk="0">
                  <a:moveTo>
                    <a:pt x="7380" y="0"/>
                  </a:moveTo>
                  <a:cubicBezTo>
                    <a:pt x="6481" y="0"/>
                    <a:pt x="5102" y="539"/>
                    <a:pt x="3635" y="1401"/>
                  </a:cubicBezTo>
                  <a:cubicBezTo>
                    <a:pt x="1466" y="2621"/>
                    <a:pt x="1" y="4059"/>
                    <a:pt x="489" y="4846"/>
                  </a:cubicBezTo>
                  <a:cubicBezTo>
                    <a:pt x="583" y="5009"/>
                    <a:pt x="819" y="5088"/>
                    <a:pt x="1160" y="5088"/>
                  </a:cubicBezTo>
                  <a:cubicBezTo>
                    <a:pt x="2007" y="5088"/>
                    <a:pt x="3499" y="4603"/>
                    <a:pt x="5046" y="3733"/>
                  </a:cubicBezTo>
                  <a:cubicBezTo>
                    <a:pt x="7216" y="2513"/>
                    <a:pt x="8653" y="994"/>
                    <a:pt x="8301" y="397"/>
                  </a:cubicBezTo>
                  <a:cubicBezTo>
                    <a:pt x="8134" y="124"/>
                    <a:pt x="7812" y="0"/>
                    <a:pt x="7380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1152175" y="3239775"/>
              <a:ext cx="171600" cy="100800"/>
            </a:xfrm>
            <a:custGeom>
              <a:avLst/>
              <a:gdLst/>
              <a:ahLst/>
              <a:cxnLst/>
              <a:rect l="l" t="t" r="r" b="b"/>
              <a:pathLst>
                <a:path w="6864" h="4032" extrusionOk="0">
                  <a:moveTo>
                    <a:pt x="5922" y="1"/>
                  </a:moveTo>
                  <a:cubicBezTo>
                    <a:pt x="5211" y="1"/>
                    <a:pt x="4090" y="449"/>
                    <a:pt x="2903" y="1146"/>
                  </a:cubicBezTo>
                  <a:cubicBezTo>
                    <a:pt x="1167" y="2122"/>
                    <a:pt x="1" y="3262"/>
                    <a:pt x="326" y="3858"/>
                  </a:cubicBezTo>
                  <a:cubicBezTo>
                    <a:pt x="392" y="3975"/>
                    <a:pt x="561" y="4031"/>
                    <a:pt x="806" y="4031"/>
                  </a:cubicBezTo>
                  <a:cubicBezTo>
                    <a:pt x="1469" y="4031"/>
                    <a:pt x="2694" y="3622"/>
                    <a:pt x="3961" y="2909"/>
                  </a:cubicBezTo>
                  <a:cubicBezTo>
                    <a:pt x="5697" y="1905"/>
                    <a:pt x="6863" y="685"/>
                    <a:pt x="6592" y="278"/>
                  </a:cubicBezTo>
                  <a:cubicBezTo>
                    <a:pt x="6468" y="87"/>
                    <a:pt x="6235" y="1"/>
                    <a:pt x="592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1196950" y="3273850"/>
              <a:ext cx="84100" cy="28075"/>
            </a:xfrm>
            <a:custGeom>
              <a:avLst/>
              <a:gdLst/>
              <a:ahLst/>
              <a:cxnLst/>
              <a:rect l="l" t="t" r="r" b="b"/>
              <a:pathLst>
                <a:path w="3364" h="1123" extrusionOk="0">
                  <a:moveTo>
                    <a:pt x="2984" y="0"/>
                  </a:moveTo>
                  <a:cubicBezTo>
                    <a:pt x="2713" y="0"/>
                    <a:pt x="2360" y="136"/>
                    <a:pt x="1817" y="407"/>
                  </a:cubicBezTo>
                  <a:cubicBezTo>
                    <a:pt x="1411" y="624"/>
                    <a:pt x="1221" y="705"/>
                    <a:pt x="1085" y="705"/>
                  </a:cubicBezTo>
                  <a:cubicBezTo>
                    <a:pt x="1062" y="717"/>
                    <a:pt x="1043" y="722"/>
                    <a:pt x="1029" y="722"/>
                  </a:cubicBezTo>
                  <a:cubicBezTo>
                    <a:pt x="976" y="722"/>
                    <a:pt x="995" y="644"/>
                    <a:pt x="1166" y="515"/>
                  </a:cubicBezTo>
                  <a:cubicBezTo>
                    <a:pt x="1465" y="298"/>
                    <a:pt x="1682" y="217"/>
                    <a:pt x="1817" y="136"/>
                  </a:cubicBezTo>
                  <a:lnTo>
                    <a:pt x="1492" y="81"/>
                  </a:lnTo>
                  <a:cubicBezTo>
                    <a:pt x="1302" y="136"/>
                    <a:pt x="1085" y="271"/>
                    <a:pt x="814" y="434"/>
                  </a:cubicBezTo>
                  <a:lnTo>
                    <a:pt x="407" y="434"/>
                  </a:lnTo>
                  <a:lnTo>
                    <a:pt x="0" y="705"/>
                  </a:lnTo>
                  <a:lnTo>
                    <a:pt x="0" y="705"/>
                  </a:lnTo>
                  <a:lnTo>
                    <a:pt x="434" y="678"/>
                  </a:lnTo>
                  <a:lnTo>
                    <a:pt x="434" y="678"/>
                  </a:lnTo>
                  <a:cubicBezTo>
                    <a:pt x="126" y="962"/>
                    <a:pt x="149" y="1122"/>
                    <a:pt x="431" y="1122"/>
                  </a:cubicBezTo>
                  <a:cubicBezTo>
                    <a:pt x="472" y="1122"/>
                    <a:pt x="518" y="1119"/>
                    <a:pt x="570" y="1112"/>
                  </a:cubicBezTo>
                  <a:cubicBezTo>
                    <a:pt x="977" y="1085"/>
                    <a:pt x="1438" y="895"/>
                    <a:pt x="1953" y="624"/>
                  </a:cubicBezTo>
                  <a:cubicBezTo>
                    <a:pt x="2306" y="407"/>
                    <a:pt x="2468" y="353"/>
                    <a:pt x="2604" y="353"/>
                  </a:cubicBezTo>
                  <a:cubicBezTo>
                    <a:pt x="2713" y="353"/>
                    <a:pt x="2658" y="407"/>
                    <a:pt x="2496" y="542"/>
                  </a:cubicBezTo>
                  <a:cubicBezTo>
                    <a:pt x="2306" y="678"/>
                    <a:pt x="2062" y="841"/>
                    <a:pt x="1817" y="949"/>
                  </a:cubicBezTo>
                  <a:lnTo>
                    <a:pt x="2170" y="1004"/>
                  </a:lnTo>
                  <a:cubicBezTo>
                    <a:pt x="2333" y="895"/>
                    <a:pt x="2604" y="759"/>
                    <a:pt x="2821" y="597"/>
                  </a:cubicBezTo>
                  <a:lnTo>
                    <a:pt x="3119" y="597"/>
                  </a:lnTo>
                  <a:lnTo>
                    <a:pt x="3364" y="380"/>
                  </a:lnTo>
                  <a:lnTo>
                    <a:pt x="3038" y="380"/>
                  </a:lnTo>
                  <a:cubicBezTo>
                    <a:pt x="3282" y="136"/>
                    <a:pt x="3255" y="0"/>
                    <a:pt x="2984" y="0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35"/>
          <p:cNvGrpSpPr/>
          <p:nvPr/>
        </p:nvGrpSpPr>
        <p:grpSpPr>
          <a:xfrm>
            <a:off x="-4" y="3334863"/>
            <a:ext cx="1913818" cy="1808633"/>
            <a:chOff x="1809775" y="3952575"/>
            <a:chExt cx="1737150" cy="1641675"/>
          </a:xfrm>
        </p:grpSpPr>
        <p:sp>
          <p:nvSpPr>
            <p:cNvPr id="904" name="Google Shape;904;p35"/>
            <p:cNvSpPr/>
            <p:nvPr/>
          </p:nvSpPr>
          <p:spPr>
            <a:xfrm>
              <a:off x="1809775" y="3952575"/>
              <a:ext cx="1737150" cy="1641675"/>
            </a:xfrm>
            <a:custGeom>
              <a:avLst/>
              <a:gdLst/>
              <a:ahLst/>
              <a:cxnLst/>
              <a:rect l="l" t="t" r="r" b="b"/>
              <a:pathLst>
                <a:path w="69486" h="65667" extrusionOk="0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809775" y="4367850"/>
              <a:ext cx="1297025" cy="1225900"/>
            </a:xfrm>
            <a:custGeom>
              <a:avLst/>
              <a:gdLst/>
              <a:ahLst/>
              <a:cxnLst/>
              <a:rect l="l" t="t" r="r" b="b"/>
              <a:pathLst>
                <a:path w="51881" h="49036" extrusionOk="0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5"/>
          <p:cNvGrpSpPr/>
          <p:nvPr/>
        </p:nvGrpSpPr>
        <p:grpSpPr>
          <a:xfrm rot="10800000">
            <a:off x="7230184" y="-12"/>
            <a:ext cx="1913818" cy="1808633"/>
            <a:chOff x="1809775" y="3952575"/>
            <a:chExt cx="1737150" cy="1641675"/>
          </a:xfrm>
        </p:grpSpPr>
        <p:sp>
          <p:nvSpPr>
            <p:cNvPr id="907" name="Google Shape;907;p35"/>
            <p:cNvSpPr/>
            <p:nvPr/>
          </p:nvSpPr>
          <p:spPr>
            <a:xfrm>
              <a:off x="1809775" y="3952575"/>
              <a:ext cx="1737150" cy="1641675"/>
            </a:xfrm>
            <a:custGeom>
              <a:avLst/>
              <a:gdLst/>
              <a:ahLst/>
              <a:cxnLst/>
              <a:rect l="l" t="t" r="r" b="b"/>
              <a:pathLst>
                <a:path w="69486" h="65667" extrusionOk="0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809775" y="4367850"/>
              <a:ext cx="1297025" cy="1225900"/>
            </a:xfrm>
            <a:custGeom>
              <a:avLst/>
              <a:gdLst/>
              <a:ahLst/>
              <a:cxnLst/>
              <a:rect l="l" t="t" r="r" b="b"/>
              <a:pathLst>
                <a:path w="51881" h="49036" extrusionOk="0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5"/>
          <p:cNvGrpSpPr/>
          <p:nvPr/>
        </p:nvGrpSpPr>
        <p:grpSpPr>
          <a:xfrm flipH="1">
            <a:off x="7828489" y="312747"/>
            <a:ext cx="1092234" cy="869937"/>
            <a:chOff x="4246625" y="3506675"/>
            <a:chExt cx="1092125" cy="869850"/>
          </a:xfrm>
        </p:grpSpPr>
        <p:sp>
          <p:nvSpPr>
            <p:cNvPr id="910" name="Google Shape;910;p35"/>
            <p:cNvSpPr/>
            <p:nvPr/>
          </p:nvSpPr>
          <p:spPr>
            <a:xfrm>
              <a:off x="5009500" y="3622725"/>
              <a:ext cx="218150" cy="155250"/>
            </a:xfrm>
            <a:custGeom>
              <a:avLst/>
              <a:gdLst/>
              <a:ahLst/>
              <a:cxnLst/>
              <a:rect l="l" t="t" r="r" b="b"/>
              <a:pathLst>
                <a:path w="8726" h="6210" extrusionOk="0">
                  <a:moveTo>
                    <a:pt x="8136" y="1"/>
                  </a:moveTo>
                  <a:cubicBezTo>
                    <a:pt x="7679" y="1"/>
                    <a:pt x="6061" y="123"/>
                    <a:pt x="2607" y="1538"/>
                  </a:cubicBezTo>
                  <a:cubicBezTo>
                    <a:pt x="1" y="2592"/>
                    <a:pt x="4258" y="5616"/>
                    <a:pt x="6008" y="6173"/>
                  </a:cubicBezTo>
                  <a:cubicBezTo>
                    <a:pt x="6083" y="6198"/>
                    <a:pt x="6157" y="6210"/>
                    <a:pt x="6229" y="6210"/>
                  </a:cubicBezTo>
                  <a:cubicBezTo>
                    <a:pt x="7869" y="6210"/>
                    <a:pt x="8726" y="6"/>
                    <a:pt x="8282" y="6"/>
                  </a:cubicBezTo>
                  <a:cubicBezTo>
                    <a:pt x="8280" y="6"/>
                    <a:pt x="8278" y="6"/>
                    <a:pt x="8276" y="6"/>
                  </a:cubicBezTo>
                  <a:cubicBezTo>
                    <a:pt x="8276" y="6"/>
                    <a:pt x="8231" y="1"/>
                    <a:pt x="813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5101500" y="3622050"/>
              <a:ext cx="138275" cy="160250"/>
            </a:xfrm>
            <a:custGeom>
              <a:avLst/>
              <a:gdLst/>
              <a:ahLst/>
              <a:cxnLst/>
              <a:rect l="l" t="t" r="r" b="b"/>
              <a:pathLst>
                <a:path w="5531" h="6410" extrusionOk="0">
                  <a:moveTo>
                    <a:pt x="4488" y="1"/>
                  </a:moveTo>
                  <a:cubicBezTo>
                    <a:pt x="3409" y="1"/>
                    <a:pt x="1" y="3057"/>
                    <a:pt x="1" y="3057"/>
                  </a:cubicBezTo>
                  <a:cubicBezTo>
                    <a:pt x="1" y="3057"/>
                    <a:pt x="419" y="4588"/>
                    <a:pt x="1592" y="5682"/>
                  </a:cubicBezTo>
                  <a:cubicBezTo>
                    <a:pt x="2191" y="6271"/>
                    <a:pt x="2962" y="6410"/>
                    <a:pt x="3557" y="6410"/>
                  </a:cubicBezTo>
                  <a:cubicBezTo>
                    <a:pt x="4087" y="6410"/>
                    <a:pt x="4477" y="6299"/>
                    <a:pt x="4477" y="6299"/>
                  </a:cubicBezTo>
                  <a:cubicBezTo>
                    <a:pt x="4477" y="6299"/>
                    <a:pt x="5531" y="272"/>
                    <a:pt x="4596" y="13"/>
                  </a:cubicBezTo>
                  <a:cubicBezTo>
                    <a:pt x="4563" y="5"/>
                    <a:pt x="4527" y="1"/>
                    <a:pt x="4488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4246625" y="3599975"/>
              <a:ext cx="143750" cy="140275"/>
            </a:xfrm>
            <a:custGeom>
              <a:avLst/>
              <a:gdLst/>
              <a:ahLst/>
              <a:cxnLst/>
              <a:rect l="l" t="t" r="r" b="b"/>
              <a:pathLst>
                <a:path w="5750" h="5611" extrusionOk="0">
                  <a:moveTo>
                    <a:pt x="3404" y="1180"/>
                  </a:moveTo>
                  <a:cubicBezTo>
                    <a:pt x="3457" y="1180"/>
                    <a:pt x="3509" y="1185"/>
                    <a:pt x="3561" y="1194"/>
                  </a:cubicBezTo>
                  <a:cubicBezTo>
                    <a:pt x="3601" y="1214"/>
                    <a:pt x="3661" y="1214"/>
                    <a:pt x="3700" y="1254"/>
                  </a:cubicBezTo>
                  <a:cubicBezTo>
                    <a:pt x="3760" y="1274"/>
                    <a:pt x="3800" y="1294"/>
                    <a:pt x="3840" y="1453"/>
                  </a:cubicBezTo>
                  <a:cubicBezTo>
                    <a:pt x="3859" y="1811"/>
                    <a:pt x="3561" y="2448"/>
                    <a:pt x="3044" y="2806"/>
                  </a:cubicBezTo>
                  <a:cubicBezTo>
                    <a:pt x="2964" y="2865"/>
                    <a:pt x="2885" y="2905"/>
                    <a:pt x="2785" y="2965"/>
                  </a:cubicBezTo>
                  <a:cubicBezTo>
                    <a:pt x="2586" y="2249"/>
                    <a:pt x="2646" y="1652"/>
                    <a:pt x="2964" y="1354"/>
                  </a:cubicBezTo>
                  <a:cubicBezTo>
                    <a:pt x="3071" y="1232"/>
                    <a:pt x="3235" y="1180"/>
                    <a:pt x="3404" y="1180"/>
                  </a:cubicBezTo>
                  <a:close/>
                  <a:moveTo>
                    <a:pt x="677" y="1"/>
                  </a:moveTo>
                  <a:lnTo>
                    <a:pt x="677" y="1"/>
                  </a:lnTo>
                  <a:cubicBezTo>
                    <a:pt x="657" y="100"/>
                    <a:pt x="0" y="2607"/>
                    <a:pt x="1671" y="3403"/>
                  </a:cubicBezTo>
                  <a:cubicBezTo>
                    <a:pt x="1872" y="3520"/>
                    <a:pt x="2101" y="3566"/>
                    <a:pt x="2335" y="3566"/>
                  </a:cubicBezTo>
                  <a:cubicBezTo>
                    <a:pt x="2379" y="3566"/>
                    <a:pt x="2423" y="3565"/>
                    <a:pt x="2467" y="3562"/>
                  </a:cubicBezTo>
                  <a:cubicBezTo>
                    <a:pt x="3044" y="4875"/>
                    <a:pt x="4556" y="5392"/>
                    <a:pt x="5272" y="5551"/>
                  </a:cubicBezTo>
                  <a:cubicBezTo>
                    <a:pt x="5491" y="5591"/>
                    <a:pt x="5650" y="5611"/>
                    <a:pt x="5670" y="5611"/>
                  </a:cubicBezTo>
                  <a:lnTo>
                    <a:pt x="5749" y="5113"/>
                  </a:lnTo>
                  <a:cubicBezTo>
                    <a:pt x="5709" y="5113"/>
                    <a:pt x="3661" y="4815"/>
                    <a:pt x="2964" y="3403"/>
                  </a:cubicBezTo>
                  <a:cubicBezTo>
                    <a:pt x="3084" y="3363"/>
                    <a:pt x="3203" y="3283"/>
                    <a:pt x="3322" y="3204"/>
                  </a:cubicBezTo>
                  <a:cubicBezTo>
                    <a:pt x="3959" y="2766"/>
                    <a:pt x="4397" y="1970"/>
                    <a:pt x="4317" y="1393"/>
                  </a:cubicBezTo>
                  <a:cubicBezTo>
                    <a:pt x="4297" y="1115"/>
                    <a:pt x="4158" y="896"/>
                    <a:pt x="3899" y="797"/>
                  </a:cubicBezTo>
                  <a:cubicBezTo>
                    <a:pt x="3731" y="724"/>
                    <a:pt x="3561" y="688"/>
                    <a:pt x="3395" y="688"/>
                  </a:cubicBezTo>
                  <a:cubicBezTo>
                    <a:pt x="3108" y="688"/>
                    <a:pt x="2833" y="794"/>
                    <a:pt x="2606" y="995"/>
                  </a:cubicBezTo>
                  <a:cubicBezTo>
                    <a:pt x="2169" y="1393"/>
                    <a:pt x="2029" y="2169"/>
                    <a:pt x="2288" y="3064"/>
                  </a:cubicBezTo>
                  <a:cubicBezTo>
                    <a:pt x="2149" y="3064"/>
                    <a:pt x="2009" y="3025"/>
                    <a:pt x="1870" y="2965"/>
                  </a:cubicBezTo>
                  <a:cubicBezTo>
                    <a:pt x="577" y="2328"/>
                    <a:pt x="1154" y="160"/>
                    <a:pt x="1154" y="120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4689725" y="4231075"/>
              <a:ext cx="137775" cy="112075"/>
            </a:xfrm>
            <a:custGeom>
              <a:avLst/>
              <a:gdLst/>
              <a:ahLst/>
              <a:cxnLst/>
              <a:rect l="l" t="t" r="r" b="b"/>
              <a:pathLst>
                <a:path w="5511" h="4483" extrusionOk="0">
                  <a:moveTo>
                    <a:pt x="1" y="1"/>
                  </a:moveTo>
                  <a:cubicBezTo>
                    <a:pt x="1" y="1"/>
                    <a:pt x="259" y="3263"/>
                    <a:pt x="697" y="3701"/>
                  </a:cubicBezTo>
                  <a:cubicBezTo>
                    <a:pt x="1097" y="4084"/>
                    <a:pt x="2458" y="4482"/>
                    <a:pt x="3271" y="4482"/>
                  </a:cubicBezTo>
                  <a:cubicBezTo>
                    <a:pt x="3387" y="4482"/>
                    <a:pt x="3492" y="4474"/>
                    <a:pt x="3581" y="4457"/>
                  </a:cubicBezTo>
                  <a:cubicBezTo>
                    <a:pt x="4317" y="4278"/>
                    <a:pt x="5511" y="1135"/>
                    <a:pt x="5511" y="1135"/>
                  </a:cubicBezTo>
                  <a:cubicBezTo>
                    <a:pt x="5511" y="1135"/>
                    <a:pt x="1154" y="279"/>
                    <a:pt x="1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4557450" y="4177875"/>
              <a:ext cx="135775" cy="118650"/>
            </a:xfrm>
            <a:custGeom>
              <a:avLst/>
              <a:gdLst/>
              <a:ahLst/>
              <a:cxnLst/>
              <a:rect l="l" t="t" r="r" b="b"/>
              <a:pathLst>
                <a:path w="5431" h="4746" extrusionOk="0">
                  <a:moveTo>
                    <a:pt x="0" y="0"/>
                  </a:moveTo>
                  <a:cubicBezTo>
                    <a:pt x="0" y="0"/>
                    <a:pt x="0" y="3263"/>
                    <a:pt x="418" y="3760"/>
                  </a:cubicBezTo>
                  <a:cubicBezTo>
                    <a:pt x="822" y="4219"/>
                    <a:pt x="2260" y="4746"/>
                    <a:pt x="3073" y="4746"/>
                  </a:cubicBezTo>
                  <a:cubicBezTo>
                    <a:pt x="3141" y="4746"/>
                    <a:pt x="3205" y="4742"/>
                    <a:pt x="3263" y="4735"/>
                  </a:cubicBezTo>
                  <a:cubicBezTo>
                    <a:pt x="3999" y="4615"/>
                    <a:pt x="5431" y="1592"/>
                    <a:pt x="5431" y="1592"/>
                  </a:cubicBezTo>
                  <a:cubicBezTo>
                    <a:pt x="5431" y="1592"/>
                    <a:pt x="1114" y="358"/>
                    <a:pt x="0" y="0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4299325" y="3506675"/>
              <a:ext cx="1039425" cy="869850"/>
            </a:xfrm>
            <a:custGeom>
              <a:avLst/>
              <a:gdLst/>
              <a:ahLst/>
              <a:cxnLst/>
              <a:rect l="l" t="t" r="r" b="b"/>
              <a:pathLst>
                <a:path w="41577" h="34794" extrusionOk="0">
                  <a:moveTo>
                    <a:pt x="17381" y="0"/>
                  </a:moveTo>
                  <a:cubicBezTo>
                    <a:pt x="13123" y="0"/>
                    <a:pt x="10188" y="1491"/>
                    <a:pt x="6904" y="3733"/>
                  </a:cubicBezTo>
                  <a:cubicBezTo>
                    <a:pt x="1871" y="7174"/>
                    <a:pt x="1" y="14634"/>
                    <a:pt x="2149" y="19269"/>
                  </a:cubicBezTo>
                  <a:cubicBezTo>
                    <a:pt x="4258" y="23924"/>
                    <a:pt x="7958" y="30170"/>
                    <a:pt x="7958" y="30170"/>
                  </a:cubicBezTo>
                  <a:cubicBezTo>
                    <a:pt x="7958" y="30170"/>
                    <a:pt x="8692" y="32054"/>
                    <a:pt x="10749" y="32054"/>
                  </a:cubicBezTo>
                  <a:cubicBezTo>
                    <a:pt x="11158" y="32054"/>
                    <a:pt x="11618" y="31979"/>
                    <a:pt x="12135" y="31801"/>
                  </a:cubicBezTo>
                  <a:lnTo>
                    <a:pt x="13230" y="29394"/>
                  </a:lnTo>
                  <a:cubicBezTo>
                    <a:pt x="13230" y="29394"/>
                    <a:pt x="18678" y="31146"/>
                    <a:pt x="20900" y="31146"/>
                  </a:cubicBezTo>
                  <a:cubicBezTo>
                    <a:pt x="20937" y="31146"/>
                    <a:pt x="20973" y="31146"/>
                    <a:pt x="21008" y="31145"/>
                  </a:cubicBezTo>
                  <a:lnTo>
                    <a:pt x="21008" y="31145"/>
                  </a:lnTo>
                  <a:cubicBezTo>
                    <a:pt x="21008" y="31145"/>
                    <a:pt x="20809" y="33075"/>
                    <a:pt x="20888" y="34049"/>
                  </a:cubicBezTo>
                  <a:cubicBezTo>
                    <a:pt x="20925" y="34414"/>
                    <a:pt x="21770" y="34793"/>
                    <a:pt x="22689" y="34793"/>
                  </a:cubicBezTo>
                  <a:cubicBezTo>
                    <a:pt x="23276" y="34793"/>
                    <a:pt x="23893" y="34639"/>
                    <a:pt x="24350" y="34228"/>
                  </a:cubicBezTo>
                  <a:cubicBezTo>
                    <a:pt x="25523" y="33154"/>
                    <a:pt x="27910" y="30548"/>
                    <a:pt x="27910" y="30548"/>
                  </a:cubicBezTo>
                  <a:cubicBezTo>
                    <a:pt x="27910" y="30548"/>
                    <a:pt x="41577" y="28460"/>
                    <a:pt x="37001" y="10775"/>
                  </a:cubicBezTo>
                  <a:cubicBezTo>
                    <a:pt x="37001" y="10775"/>
                    <a:pt x="34773" y="4051"/>
                    <a:pt x="25444" y="1346"/>
                  </a:cubicBezTo>
                  <a:cubicBezTo>
                    <a:pt x="22227" y="413"/>
                    <a:pt x="19621" y="0"/>
                    <a:pt x="17381" y="0"/>
                  </a:cubicBezTo>
                  <a:close/>
                </a:path>
              </a:pathLst>
            </a:custGeom>
            <a:solidFill>
              <a:srgbClr val="FBC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4760850" y="3580850"/>
              <a:ext cx="177075" cy="178475"/>
            </a:xfrm>
            <a:custGeom>
              <a:avLst/>
              <a:gdLst/>
              <a:ahLst/>
              <a:cxnLst/>
              <a:rect l="l" t="t" r="r" b="b"/>
              <a:pathLst>
                <a:path w="7083" h="7139" extrusionOk="0">
                  <a:moveTo>
                    <a:pt x="737" y="1"/>
                  </a:moveTo>
                  <a:cubicBezTo>
                    <a:pt x="667" y="1"/>
                    <a:pt x="613" y="16"/>
                    <a:pt x="577" y="50"/>
                  </a:cubicBezTo>
                  <a:cubicBezTo>
                    <a:pt x="0" y="726"/>
                    <a:pt x="1075" y="7132"/>
                    <a:pt x="1075" y="7132"/>
                  </a:cubicBezTo>
                  <a:cubicBezTo>
                    <a:pt x="1075" y="7132"/>
                    <a:pt x="1137" y="7138"/>
                    <a:pt x="1253" y="7138"/>
                  </a:cubicBezTo>
                  <a:cubicBezTo>
                    <a:pt x="1711" y="7138"/>
                    <a:pt x="3013" y="7037"/>
                    <a:pt x="4695" y="6037"/>
                  </a:cubicBezTo>
                  <a:cubicBezTo>
                    <a:pt x="7082" y="5023"/>
                    <a:pt x="6505" y="3869"/>
                    <a:pt x="6505" y="3869"/>
                  </a:cubicBezTo>
                  <a:cubicBezTo>
                    <a:pt x="6505" y="3869"/>
                    <a:pt x="6346" y="3611"/>
                    <a:pt x="6107" y="3431"/>
                  </a:cubicBezTo>
                  <a:cubicBezTo>
                    <a:pt x="5037" y="2546"/>
                    <a:pt x="1623" y="1"/>
                    <a:pt x="737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4754800" y="3581425"/>
              <a:ext cx="173750" cy="178175"/>
            </a:xfrm>
            <a:custGeom>
              <a:avLst/>
              <a:gdLst/>
              <a:ahLst/>
              <a:cxnLst/>
              <a:rect l="l" t="t" r="r" b="b"/>
              <a:pathLst>
                <a:path w="6950" h="7127" extrusionOk="0">
                  <a:moveTo>
                    <a:pt x="866" y="0"/>
                  </a:moveTo>
                  <a:cubicBezTo>
                    <a:pt x="840" y="0"/>
                    <a:pt x="824" y="9"/>
                    <a:pt x="819" y="27"/>
                  </a:cubicBezTo>
                  <a:cubicBezTo>
                    <a:pt x="819" y="27"/>
                    <a:pt x="83" y="1200"/>
                    <a:pt x="24" y="5636"/>
                  </a:cubicBezTo>
                  <a:cubicBezTo>
                    <a:pt x="0" y="6733"/>
                    <a:pt x="673" y="7126"/>
                    <a:pt x="1577" y="7126"/>
                  </a:cubicBezTo>
                  <a:cubicBezTo>
                    <a:pt x="2970" y="7126"/>
                    <a:pt x="4909" y="6193"/>
                    <a:pt x="5693" y="5457"/>
                  </a:cubicBezTo>
                  <a:cubicBezTo>
                    <a:pt x="6950" y="4334"/>
                    <a:pt x="1441" y="0"/>
                    <a:pt x="866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5106475" y="3821250"/>
              <a:ext cx="77600" cy="49400"/>
            </a:xfrm>
            <a:custGeom>
              <a:avLst/>
              <a:gdLst/>
              <a:ahLst/>
              <a:cxnLst/>
              <a:rect l="l" t="t" r="r" b="b"/>
              <a:pathLst>
                <a:path w="3104" h="1976" extrusionOk="0">
                  <a:moveTo>
                    <a:pt x="1536" y="1"/>
                  </a:moveTo>
                  <a:cubicBezTo>
                    <a:pt x="1515" y="1"/>
                    <a:pt x="1494" y="1"/>
                    <a:pt x="1473" y="2"/>
                  </a:cubicBezTo>
                  <a:cubicBezTo>
                    <a:pt x="140" y="62"/>
                    <a:pt x="21" y="1693"/>
                    <a:pt x="21" y="1693"/>
                  </a:cubicBezTo>
                  <a:cubicBezTo>
                    <a:pt x="1" y="1792"/>
                    <a:pt x="21" y="1832"/>
                    <a:pt x="100" y="1832"/>
                  </a:cubicBezTo>
                  <a:cubicBezTo>
                    <a:pt x="200" y="1832"/>
                    <a:pt x="239" y="1792"/>
                    <a:pt x="239" y="1753"/>
                  </a:cubicBezTo>
                  <a:cubicBezTo>
                    <a:pt x="239" y="1693"/>
                    <a:pt x="379" y="320"/>
                    <a:pt x="1473" y="281"/>
                  </a:cubicBezTo>
                  <a:cubicBezTo>
                    <a:pt x="1493" y="280"/>
                    <a:pt x="1512" y="279"/>
                    <a:pt x="1532" y="279"/>
                  </a:cubicBezTo>
                  <a:cubicBezTo>
                    <a:pt x="2576" y="279"/>
                    <a:pt x="2825" y="1833"/>
                    <a:pt x="2825" y="1872"/>
                  </a:cubicBezTo>
                  <a:cubicBezTo>
                    <a:pt x="2825" y="1924"/>
                    <a:pt x="2885" y="1975"/>
                    <a:pt x="2953" y="1975"/>
                  </a:cubicBezTo>
                  <a:cubicBezTo>
                    <a:pt x="2963" y="1975"/>
                    <a:pt x="2974" y="1974"/>
                    <a:pt x="2985" y="1971"/>
                  </a:cubicBezTo>
                  <a:cubicBezTo>
                    <a:pt x="3064" y="1971"/>
                    <a:pt x="3104" y="1892"/>
                    <a:pt x="3084" y="1812"/>
                  </a:cubicBezTo>
                  <a:cubicBezTo>
                    <a:pt x="3084" y="1754"/>
                    <a:pt x="2795" y="1"/>
                    <a:pt x="1536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4929925" y="3812300"/>
              <a:ext cx="90050" cy="58350"/>
            </a:xfrm>
            <a:custGeom>
              <a:avLst/>
              <a:gdLst/>
              <a:ahLst/>
              <a:cxnLst/>
              <a:rect l="l" t="t" r="r" b="b"/>
              <a:pathLst>
                <a:path w="3602" h="2334" extrusionOk="0">
                  <a:moveTo>
                    <a:pt x="1774" y="1"/>
                  </a:moveTo>
                  <a:cubicBezTo>
                    <a:pt x="1753" y="1"/>
                    <a:pt x="1732" y="1"/>
                    <a:pt x="1712" y="2"/>
                  </a:cubicBezTo>
                  <a:cubicBezTo>
                    <a:pt x="180" y="82"/>
                    <a:pt x="21" y="2051"/>
                    <a:pt x="21" y="2051"/>
                  </a:cubicBezTo>
                  <a:cubicBezTo>
                    <a:pt x="1" y="2150"/>
                    <a:pt x="41" y="2190"/>
                    <a:pt x="100" y="2190"/>
                  </a:cubicBezTo>
                  <a:cubicBezTo>
                    <a:pt x="200" y="2190"/>
                    <a:pt x="240" y="2150"/>
                    <a:pt x="240" y="2111"/>
                  </a:cubicBezTo>
                  <a:cubicBezTo>
                    <a:pt x="240" y="2031"/>
                    <a:pt x="399" y="360"/>
                    <a:pt x="1712" y="281"/>
                  </a:cubicBezTo>
                  <a:cubicBezTo>
                    <a:pt x="1731" y="280"/>
                    <a:pt x="1750" y="279"/>
                    <a:pt x="1769" y="279"/>
                  </a:cubicBezTo>
                  <a:cubicBezTo>
                    <a:pt x="3033" y="279"/>
                    <a:pt x="3323" y="2210"/>
                    <a:pt x="3323" y="2230"/>
                  </a:cubicBezTo>
                  <a:cubicBezTo>
                    <a:pt x="3323" y="2282"/>
                    <a:pt x="3383" y="2333"/>
                    <a:pt x="3450" y="2333"/>
                  </a:cubicBezTo>
                  <a:cubicBezTo>
                    <a:pt x="3461" y="2333"/>
                    <a:pt x="3471" y="2332"/>
                    <a:pt x="3482" y="2329"/>
                  </a:cubicBezTo>
                  <a:cubicBezTo>
                    <a:pt x="3562" y="2329"/>
                    <a:pt x="3601" y="2250"/>
                    <a:pt x="3582" y="2170"/>
                  </a:cubicBezTo>
                  <a:cubicBezTo>
                    <a:pt x="3562" y="2072"/>
                    <a:pt x="3233" y="1"/>
                    <a:pt x="1774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4666850" y="3526875"/>
              <a:ext cx="348650" cy="82575"/>
            </a:xfrm>
            <a:custGeom>
              <a:avLst/>
              <a:gdLst/>
              <a:ahLst/>
              <a:cxnLst/>
              <a:rect l="l" t="t" r="r" b="b"/>
              <a:pathLst>
                <a:path w="13946" h="3303" extrusionOk="0">
                  <a:moveTo>
                    <a:pt x="2985" y="1"/>
                  </a:moveTo>
                  <a:lnTo>
                    <a:pt x="1" y="677"/>
                  </a:lnTo>
                  <a:cubicBezTo>
                    <a:pt x="345" y="648"/>
                    <a:pt x="693" y="634"/>
                    <a:pt x="1043" y="634"/>
                  </a:cubicBezTo>
                  <a:cubicBezTo>
                    <a:pt x="5932" y="634"/>
                    <a:pt x="11061" y="3303"/>
                    <a:pt x="11061" y="3303"/>
                  </a:cubicBezTo>
                  <a:lnTo>
                    <a:pt x="13945" y="2845"/>
                  </a:lnTo>
                  <a:cubicBezTo>
                    <a:pt x="8574" y="239"/>
                    <a:pt x="2965" y="21"/>
                    <a:pt x="2985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4950325" y="3911375"/>
              <a:ext cx="306375" cy="246225"/>
            </a:xfrm>
            <a:custGeom>
              <a:avLst/>
              <a:gdLst/>
              <a:ahLst/>
              <a:cxnLst/>
              <a:rect l="l" t="t" r="r" b="b"/>
              <a:pathLst>
                <a:path w="12255" h="9849" extrusionOk="0">
                  <a:moveTo>
                    <a:pt x="5786" y="1"/>
                  </a:moveTo>
                  <a:cubicBezTo>
                    <a:pt x="3330" y="1"/>
                    <a:pt x="1171" y="1429"/>
                    <a:pt x="657" y="3618"/>
                  </a:cubicBezTo>
                  <a:cubicBezTo>
                    <a:pt x="0" y="6244"/>
                    <a:pt x="1970" y="8949"/>
                    <a:pt x="4993" y="9666"/>
                  </a:cubicBezTo>
                  <a:cubicBezTo>
                    <a:pt x="5506" y="9790"/>
                    <a:pt x="6018" y="9849"/>
                    <a:pt x="6516" y="9849"/>
                  </a:cubicBezTo>
                  <a:cubicBezTo>
                    <a:pt x="8976" y="9849"/>
                    <a:pt x="11125" y="8411"/>
                    <a:pt x="11638" y="6244"/>
                  </a:cubicBezTo>
                  <a:cubicBezTo>
                    <a:pt x="12254" y="3618"/>
                    <a:pt x="10325" y="893"/>
                    <a:pt x="7281" y="177"/>
                  </a:cubicBezTo>
                  <a:cubicBezTo>
                    <a:pt x="6778" y="58"/>
                    <a:pt x="6276" y="1"/>
                    <a:pt x="578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5060225" y="3984800"/>
              <a:ext cx="39825" cy="72850"/>
            </a:xfrm>
            <a:custGeom>
              <a:avLst/>
              <a:gdLst/>
              <a:ahLst/>
              <a:cxnLst/>
              <a:rect l="l" t="t" r="r" b="b"/>
              <a:pathLst>
                <a:path w="1593" h="2914" extrusionOk="0">
                  <a:moveTo>
                    <a:pt x="905" y="1"/>
                  </a:moveTo>
                  <a:cubicBezTo>
                    <a:pt x="543" y="1"/>
                    <a:pt x="175" y="598"/>
                    <a:pt x="80" y="1358"/>
                  </a:cubicBezTo>
                  <a:cubicBezTo>
                    <a:pt x="1" y="2173"/>
                    <a:pt x="239" y="2849"/>
                    <a:pt x="637" y="2909"/>
                  </a:cubicBezTo>
                  <a:cubicBezTo>
                    <a:pt x="653" y="2912"/>
                    <a:pt x="669" y="2913"/>
                    <a:pt x="684" y="2913"/>
                  </a:cubicBezTo>
                  <a:cubicBezTo>
                    <a:pt x="1029" y="2913"/>
                    <a:pt x="1398" y="2298"/>
                    <a:pt x="1493" y="1537"/>
                  </a:cubicBezTo>
                  <a:cubicBezTo>
                    <a:pt x="1592" y="741"/>
                    <a:pt x="1353" y="45"/>
                    <a:pt x="956" y="5"/>
                  </a:cubicBezTo>
                  <a:cubicBezTo>
                    <a:pt x="939" y="2"/>
                    <a:pt x="922" y="1"/>
                    <a:pt x="905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5135325" y="3988350"/>
              <a:ext cx="40300" cy="73225"/>
            </a:xfrm>
            <a:custGeom>
              <a:avLst/>
              <a:gdLst/>
              <a:ahLst/>
              <a:cxnLst/>
              <a:rect l="l" t="t" r="r" b="b"/>
              <a:pathLst>
                <a:path w="1612" h="2929" extrusionOk="0">
                  <a:moveTo>
                    <a:pt x="921" y="0"/>
                  </a:moveTo>
                  <a:cubicBezTo>
                    <a:pt x="553" y="0"/>
                    <a:pt x="176" y="603"/>
                    <a:pt x="80" y="1375"/>
                  </a:cubicBezTo>
                  <a:cubicBezTo>
                    <a:pt x="1" y="2170"/>
                    <a:pt x="239" y="2867"/>
                    <a:pt x="637" y="2926"/>
                  </a:cubicBezTo>
                  <a:cubicBezTo>
                    <a:pt x="648" y="2928"/>
                    <a:pt x="659" y="2928"/>
                    <a:pt x="670" y="2928"/>
                  </a:cubicBezTo>
                  <a:cubicBezTo>
                    <a:pt x="1020" y="2928"/>
                    <a:pt x="1415" y="2325"/>
                    <a:pt x="1492" y="1554"/>
                  </a:cubicBezTo>
                  <a:cubicBezTo>
                    <a:pt x="1612" y="758"/>
                    <a:pt x="1353" y="62"/>
                    <a:pt x="955" y="2"/>
                  </a:cubicBezTo>
                  <a:cubicBezTo>
                    <a:pt x="944" y="1"/>
                    <a:pt x="932" y="0"/>
                    <a:pt x="921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35"/>
          <p:cNvGrpSpPr/>
          <p:nvPr/>
        </p:nvGrpSpPr>
        <p:grpSpPr>
          <a:xfrm rot="-5400000">
            <a:off x="7684590" y="57419"/>
            <a:ext cx="1380051" cy="1380570"/>
            <a:chOff x="2416000" y="1808150"/>
            <a:chExt cx="2662650" cy="2663650"/>
          </a:xfrm>
        </p:grpSpPr>
        <p:sp>
          <p:nvSpPr>
            <p:cNvPr id="925" name="Google Shape;925;p35"/>
            <p:cNvSpPr/>
            <p:nvPr/>
          </p:nvSpPr>
          <p:spPr>
            <a:xfrm>
              <a:off x="2416000" y="1808150"/>
              <a:ext cx="1883350" cy="1559600"/>
            </a:xfrm>
            <a:custGeom>
              <a:avLst/>
              <a:gdLst/>
              <a:ahLst/>
              <a:cxnLst/>
              <a:rect l="l" t="t" r="r" b="b"/>
              <a:pathLst>
                <a:path w="75334" h="62384" fill="none" extrusionOk="0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w="18900" cap="flat" cmpd="sng">
              <a:solidFill>
                <a:schemeClr val="accent3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577625" y="3778025"/>
              <a:ext cx="1721725" cy="693775"/>
            </a:xfrm>
            <a:custGeom>
              <a:avLst/>
              <a:gdLst/>
              <a:ahLst/>
              <a:cxnLst/>
              <a:rect l="l" t="t" r="r" b="b"/>
              <a:pathLst>
                <a:path w="68869" h="27751" fill="none" extrusionOk="0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w="18900" cap="flat" cmpd="sng">
              <a:solidFill>
                <a:schemeClr val="accent3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4400800" y="3343375"/>
              <a:ext cx="661950" cy="956850"/>
            </a:xfrm>
            <a:custGeom>
              <a:avLst/>
              <a:gdLst/>
              <a:ahLst/>
              <a:cxnLst/>
              <a:rect l="l" t="t" r="r" b="b"/>
              <a:pathLst>
                <a:path w="26478" h="38274" fill="none" extrusionOk="0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w="18900" cap="flat" cmpd="sng">
              <a:solidFill>
                <a:schemeClr val="accent3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4464450" y="2018500"/>
              <a:ext cx="614200" cy="1121975"/>
            </a:xfrm>
            <a:custGeom>
              <a:avLst/>
              <a:gdLst/>
              <a:ahLst/>
              <a:cxnLst/>
              <a:rect l="l" t="t" r="r" b="b"/>
              <a:pathLst>
                <a:path w="24568" h="44879" fill="none" extrusionOk="0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w="18900" cap="flat" cmpd="sng">
              <a:solidFill>
                <a:schemeClr val="accent3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 Shoulders Text"/>
              <a:buNone/>
              <a:defRPr sz="3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66" r:id="rId2"/>
    <p:sldLayoutId id="2147483680" r:id="rId3"/>
    <p:sldLayoutId id="214748368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one-hot-encoding-of-datasets-in-pyth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ml-label-encoding-of-datasets-in-pyth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AED108-3EDF-12F5-CF4B-8DB5E6972B78}"/>
              </a:ext>
            </a:extLst>
          </p:cNvPr>
          <p:cNvSpPr txBox="1"/>
          <p:nvPr/>
        </p:nvSpPr>
        <p:spPr>
          <a:xfrm>
            <a:off x="413276" y="221157"/>
            <a:ext cx="884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 DETECTION IN BANKING DATA BY MACHINE 			LEARNING TECHNIQUES</a:t>
            </a:r>
            <a:endParaRPr lang="en-IN" sz="24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4C3F7-E65C-ED06-78D9-9FC428E3D42D}"/>
              </a:ext>
            </a:extLst>
          </p:cNvPr>
          <p:cNvSpPr txBox="1"/>
          <p:nvPr/>
        </p:nvSpPr>
        <p:spPr>
          <a:xfrm>
            <a:off x="3650343" y="1659876"/>
            <a:ext cx="137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6D5B7-8D2A-1384-EB4F-D7D5ECAB1047}"/>
              </a:ext>
            </a:extLst>
          </p:cNvPr>
          <p:cNvSpPr txBox="1"/>
          <p:nvPr/>
        </p:nvSpPr>
        <p:spPr>
          <a:xfrm>
            <a:off x="1254722" y="1980729"/>
            <a:ext cx="6634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AELLABOINA SAI RAHUL</a:t>
            </a:r>
          </a:p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MALLA REDDY INSTITUTE OF TECHNOLOGY AND SCIENCE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r>
              <a:rPr lang="en-US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9C935B-162B-57F9-3E9E-7C50CBB0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43" y="1865418"/>
            <a:ext cx="1581636" cy="1677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C645E0-3194-34E7-CD80-A416F69B0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671" y="659603"/>
            <a:ext cx="1567736" cy="1160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>
          <a:extLst>
            <a:ext uri="{FF2B5EF4-FFF2-40B4-BE49-F238E27FC236}">
              <a16:creationId xmlns:a16="http://schemas.microsoft.com/office/drawing/2014/main" id="{CF4C3666-D352-3450-F91C-AF443E2C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F54404-3C3E-962E-8A9C-EDCE7E149BC3}"/>
              </a:ext>
            </a:extLst>
          </p:cNvPr>
          <p:cNvSpPr txBox="1"/>
          <p:nvPr/>
        </p:nvSpPr>
        <p:spPr>
          <a:xfrm>
            <a:off x="368088" y="188259"/>
            <a:ext cx="6045687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IN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77A96-3557-C387-89E0-B2D0A3CAE7B0}"/>
              </a:ext>
            </a:extLst>
          </p:cNvPr>
          <p:cNvSpPr txBox="1"/>
          <p:nvPr/>
        </p:nvSpPr>
        <p:spPr>
          <a:xfrm>
            <a:off x="0" y="890430"/>
            <a:ext cx="8996720" cy="320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455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paper, we studied Traditional social-network-based recommendation algorithms generally utilize the coarse-grained trust relationships to generate recommendations, which seriously hinders the performance of recommendation algorithms. </a:t>
            </a:r>
          </a:p>
          <a:p>
            <a:pPr marL="465455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tackle this problem, we proposed a network representation learning enhanced recommendation algorithm in this study. </a:t>
            </a:r>
          </a:p>
          <a:p>
            <a:pPr marL="465455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Finally, we integrate the _ne-grained dense trust relationships into the classic matrix factorization model to learn latent user and item feature vectors. </a:t>
            </a:r>
          </a:p>
          <a:p>
            <a:pPr marL="465455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results on real-world datasets show that our proposed approach out- performs traditional social-network-based recommendation algorithms.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>
          <a:extLst>
            <a:ext uri="{FF2B5EF4-FFF2-40B4-BE49-F238E27FC236}">
              <a16:creationId xmlns:a16="http://schemas.microsoft.com/office/drawing/2014/main" id="{BF4DC141-6A1E-D4B1-D286-DE4FC6563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D38F8F-E2DA-1E30-24D1-9BD3DAA8A362}"/>
              </a:ext>
            </a:extLst>
          </p:cNvPr>
          <p:cNvSpPr txBox="1"/>
          <p:nvPr/>
        </p:nvSpPr>
        <p:spPr>
          <a:xfrm>
            <a:off x="213446" y="0"/>
            <a:ext cx="6045687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SCOPE:</a:t>
            </a:r>
            <a:endParaRPr lang="en-IN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FB31E-C7CC-7730-223F-B169C75462C4}"/>
              </a:ext>
            </a:extLst>
          </p:cNvPr>
          <p:cNvSpPr txBox="1"/>
          <p:nvPr/>
        </p:nvSpPr>
        <p:spPr>
          <a:xfrm>
            <a:off x="106633" y="594595"/>
            <a:ext cx="8996720" cy="461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Encryption:</a:t>
            </a: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Encrypt data at rest using strong encryption algorithms (e.g., AES-256).Utilize envelope encryption, where each data object is encrypted with a unique data encryption key (DEK), and these DEKs are encrypted with a master key.</a:t>
            </a: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 client-side encryption before uploading data to the cloud, ensuring that data remains encrypted during storage and transmission.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Searchable Encryption:</a:t>
            </a: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searchable encryption techniques such as symmetric searchable encryption (SSE) or order-preserving encryption (OPE) to allow searching over encrypted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data.Utilize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cryptographic protocols like secure multiparty computation (MPC) or homomorphic encryption to perform computations on encrypted data while preserving privacy.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 Control:</a:t>
            </a: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Enforce fine-grained access control policies to regulate who can access, modify, or share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data.Implement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role-based access control (RBAC) or attribute-based access control (ABAC) to manage permissions based on user roles or specific attributes.</a:t>
            </a: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OAuth or similar authentication mechanisms to ensure secure authentication and authorization of users accessing the cloud resources.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6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2A919-C216-CBEF-0793-073981452931}"/>
              </a:ext>
            </a:extLst>
          </p:cNvPr>
          <p:cNvSpPr txBox="1"/>
          <p:nvPr/>
        </p:nvSpPr>
        <p:spPr>
          <a:xfrm>
            <a:off x="213446" y="0"/>
            <a:ext cx="6045687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CC1E-C92B-F9FE-5333-5062A5686E74}"/>
              </a:ext>
            </a:extLst>
          </p:cNvPr>
          <p:cNvSpPr txBox="1"/>
          <p:nvPr/>
        </p:nvSpPr>
        <p:spPr>
          <a:xfrm>
            <a:off x="106633" y="594595"/>
            <a:ext cx="8996720" cy="4236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J.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Nanduri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Y.-W. Liu, K. Yang, and Y. Jia, “Ecommerce fraud detection through fraud islands and multi-layer machine learning mode”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introduces two Innovative methods, fraud islands (link analysis) and multi-layer machine learning model, which can effectively tackle the challenge of detecting diverse fraud patterns. 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I. </a:t>
            </a:r>
            <a:r>
              <a:rPr lang="en-IN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Matloob</a:t>
            </a:r>
            <a: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A. Khan, R. </a:t>
            </a:r>
            <a:r>
              <a:rPr lang="en-IN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Rukaiya</a:t>
            </a:r>
            <a: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A. K. Khattak, and A. Munir, ‘‘A sequence </a:t>
            </a:r>
            <a:r>
              <a:rPr lang="en-IN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miningbased</a:t>
            </a:r>
            <a: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novel architecture for detecting fraudulent transactions in healthcare systems,’’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presents a novel process-based fraud detection methodology to detect insurance claim-related frauds in the healthcare system using sequence mining concepts.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methodology generates frequent sequences with different pattern lengths.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H. Feng, ‘‘Ensemble learning in credit card fraud detection using boosting methods,’’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we mainly tell how to cope with the credit card fraud detection problem by using boosting methods and also gave a contribution of the brief comparison between these boosting methods.</a:t>
            </a:r>
          </a:p>
        </p:txBody>
      </p:sp>
    </p:spTree>
    <p:extLst>
      <p:ext uri="{BB962C8B-B14F-4D97-AF65-F5344CB8AC3E}">
        <p14:creationId xmlns:p14="http://schemas.microsoft.com/office/powerpoint/2010/main" val="316274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2A919-C216-CBEF-0793-073981452931}"/>
              </a:ext>
            </a:extLst>
          </p:cNvPr>
          <p:cNvSpPr txBox="1"/>
          <p:nvPr/>
        </p:nvSpPr>
        <p:spPr>
          <a:xfrm>
            <a:off x="213446" y="0"/>
            <a:ext cx="6045687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CC1E-C92B-F9FE-5333-5062A5686E74}"/>
              </a:ext>
            </a:extLst>
          </p:cNvPr>
          <p:cNvSpPr txBox="1"/>
          <p:nvPr/>
        </p:nvSpPr>
        <p:spPr>
          <a:xfrm>
            <a:off x="106633" y="594595"/>
            <a:ext cx="8996720" cy="389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M. S.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Delgosha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Hajiheydari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S. M.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Fahimi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‘‘Elucidation of big data analytics in banking: A four-stage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delphi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study,’’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study is to understand and prioritize strategic applications, main drivers, and key challenges of implementing big data analytics in banks.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revealed that the most important applications of big data in banks are “fraud detection” and “credit risk analysis.”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M. Puh and L. </a:t>
            </a:r>
            <a:r>
              <a:rPr lang="en-US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Brkić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‘‘Detecting credit card fraud using selected machine learning algorithms,’’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we compare performance of three machine learning algorithms: Random Forest, Support Vector Machine and Logistic Regression in detecting fraud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reallife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containing credit card transaction.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mitigate imbalanced class sizes, we use SMOTE sampling method.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0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8CC37C-9A2B-B270-A704-C0829DF9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454" y="1843571"/>
            <a:ext cx="4362788" cy="929907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308ACE-8C11-CF23-DF42-837CF37EB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8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>
          <a:extLst>
            <a:ext uri="{FF2B5EF4-FFF2-40B4-BE49-F238E27FC236}">
              <a16:creationId xmlns:a16="http://schemas.microsoft.com/office/drawing/2014/main" id="{431F2DDC-9A2D-A14B-9298-0DED8815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1D3F3-2BB0-A9FB-0322-4DCAB24F1586}"/>
              </a:ext>
            </a:extLst>
          </p:cNvPr>
          <p:cNvSpPr txBox="1"/>
          <p:nvPr/>
        </p:nvSpPr>
        <p:spPr>
          <a:xfrm>
            <a:off x="652182" y="477370"/>
            <a:ext cx="6293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APPROACH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AND DEPLOYMENT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6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2A919-C216-CBEF-0793-073981452931}"/>
              </a:ext>
            </a:extLst>
          </p:cNvPr>
          <p:cNvSpPr txBox="1"/>
          <p:nvPr/>
        </p:nvSpPr>
        <p:spPr>
          <a:xfrm>
            <a:off x="249707" y="169368"/>
            <a:ext cx="517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CC1E-C92B-F9FE-5333-5062A5686E74}"/>
              </a:ext>
            </a:extLst>
          </p:cNvPr>
          <p:cNvSpPr txBox="1"/>
          <p:nvPr/>
        </p:nvSpPr>
        <p:spPr>
          <a:xfrm>
            <a:off x="130119" y="761585"/>
            <a:ext cx="659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 related fraud is a key aspect of cyber-crime agencies and recent research has shown that machine learning techniques can be applied successfully to detect fraudulent transactions in large amounts of payments data.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techniques have the ability to detect fraudulent transactions that human auditors may not be able to catch and also do this on a real time basis.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apply multiple supervised machine learning techniques to the problem of fraud detection using a publicly available simulated payment transactions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demonstrate how supervised ML techniques can be used to classify data with high class imbalance with high accuracy.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demonstrate that exploratory analysis can be used to separate fraudulent and nonfraudulent transactions. We use Machine Learning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Alogorithms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B1976-32F2-4293-1FCB-146A67C4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74" y="1180448"/>
            <a:ext cx="2112247" cy="1997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189D1A-61D6-17E7-F1DC-63013557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51" y="3101140"/>
            <a:ext cx="969348" cy="11339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2A919-C216-CBEF-0793-073981452931}"/>
              </a:ext>
            </a:extLst>
          </p:cNvPr>
          <p:cNvSpPr txBox="1"/>
          <p:nvPr/>
        </p:nvSpPr>
        <p:spPr>
          <a:xfrm>
            <a:off x="395414" y="147831"/>
            <a:ext cx="5174343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DEVELOPMENT APPROACH</a:t>
            </a: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CC1E-C92B-F9FE-5333-5062A5686E74}"/>
              </a:ext>
            </a:extLst>
          </p:cNvPr>
          <p:cNvSpPr txBox="1"/>
          <p:nvPr/>
        </p:nvSpPr>
        <p:spPr>
          <a:xfrm>
            <a:off x="106634" y="678750"/>
            <a:ext cx="6598832" cy="433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proposed system, "Fraud Detection in Banking Data by Machine Learning Techniques," aims to address the growing challenge of fraudulent activities in banking transactions.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advancements in technology and machine learning, our system employs class weight-tuning hyperparameters to effectively detect and mitigate fraudulent transactions while minimizing false positives.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apply the desired pre-processing on the data and further divide the data into two sections: training and testing.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followed by performing Bayesian optimization on the training data to find the best which lead to the improvement of the performance.</a:t>
            </a:r>
            <a:r>
              <a:rPr lang="en-US" sz="2000" dirty="0"/>
              <a:t> 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cross-validation method to obtain performance comparison in an unbalanced set and then examine the algorithms using different evaluation metrics, including accuracy, precision, recall, F1 score. 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2497;p72">
            <a:extLst>
              <a:ext uri="{FF2B5EF4-FFF2-40B4-BE49-F238E27FC236}">
                <a16:creationId xmlns:a16="http://schemas.microsoft.com/office/drawing/2014/main" id="{7D2E8EA2-16F3-66A9-FB71-E0337160910A}"/>
              </a:ext>
            </a:extLst>
          </p:cNvPr>
          <p:cNvGrpSpPr/>
          <p:nvPr/>
        </p:nvGrpSpPr>
        <p:grpSpPr>
          <a:xfrm rot="1625516">
            <a:off x="6597964" y="1962855"/>
            <a:ext cx="3451954" cy="2957410"/>
            <a:chOff x="5121100" y="1540450"/>
            <a:chExt cx="3063650" cy="3075350"/>
          </a:xfrm>
        </p:grpSpPr>
        <p:sp>
          <p:nvSpPr>
            <p:cNvPr id="3" name="Google Shape;2498;p72">
              <a:extLst>
                <a:ext uri="{FF2B5EF4-FFF2-40B4-BE49-F238E27FC236}">
                  <a16:creationId xmlns:a16="http://schemas.microsoft.com/office/drawing/2014/main" id="{A67CB0CB-C493-DC18-4B49-78D29E8E9818}"/>
                </a:ext>
              </a:extLst>
            </p:cNvPr>
            <p:cNvSpPr/>
            <p:nvPr/>
          </p:nvSpPr>
          <p:spPr>
            <a:xfrm>
              <a:off x="5601850" y="1788025"/>
              <a:ext cx="1179925" cy="1412600"/>
            </a:xfrm>
            <a:custGeom>
              <a:avLst/>
              <a:gdLst/>
              <a:ahLst/>
              <a:cxnLst/>
              <a:rect l="l" t="t" r="r" b="b"/>
              <a:pathLst>
                <a:path w="47197" h="56504" extrusionOk="0">
                  <a:moveTo>
                    <a:pt x="16872" y="0"/>
                  </a:moveTo>
                  <a:cubicBezTo>
                    <a:pt x="16610" y="0"/>
                    <a:pt x="16328" y="73"/>
                    <a:pt x="16004" y="222"/>
                  </a:cubicBezTo>
                  <a:cubicBezTo>
                    <a:pt x="14349" y="954"/>
                    <a:pt x="13861" y="3829"/>
                    <a:pt x="16085" y="7220"/>
                  </a:cubicBezTo>
                  <a:cubicBezTo>
                    <a:pt x="18228" y="10610"/>
                    <a:pt x="22242" y="15221"/>
                    <a:pt x="22242" y="15221"/>
                  </a:cubicBezTo>
                  <a:cubicBezTo>
                    <a:pt x="22242" y="15221"/>
                    <a:pt x="22459" y="19832"/>
                    <a:pt x="22893" y="19832"/>
                  </a:cubicBezTo>
                  <a:cubicBezTo>
                    <a:pt x="23327" y="19832"/>
                    <a:pt x="1" y="30655"/>
                    <a:pt x="1954" y="31875"/>
                  </a:cubicBezTo>
                  <a:cubicBezTo>
                    <a:pt x="3934" y="33096"/>
                    <a:pt x="4802" y="36161"/>
                    <a:pt x="4503" y="38602"/>
                  </a:cubicBezTo>
                  <a:cubicBezTo>
                    <a:pt x="4205" y="40989"/>
                    <a:pt x="8572" y="48421"/>
                    <a:pt x="21510" y="49994"/>
                  </a:cubicBezTo>
                  <a:cubicBezTo>
                    <a:pt x="26121" y="50564"/>
                    <a:pt x="29539" y="52652"/>
                    <a:pt x="32305" y="56504"/>
                  </a:cubicBezTo>
                  <a:lnTo>
                    <a:pt x="47196" y="41667"/>
                  </a:lnTo>
                  <a:cubicBezTo>
                    <a:pt x="47196" y="41667"/>
                    <a:pt x="42016" y="37192"/>
                    <a:pt x="41202" y="34127"/>
                  </a:cubicBezTo>
                  <a:cubicBezTo>
                    <a:pt x="40388" y="31034"/>
                    <a:pt x="37676" y="16550"/>
                    <a:pt x="32685" y="13838"/>
                  </a:cubicBezTo>
                  <a:cubicBezTo>
                    <a:pt x="27694" y="11126"/>
                    <a:pt x="22921" y="6243"/>
                    <a:pt x="20588" y="3477"/>
                  </a:cubicBezTo>
                  <a:cubicBezTo>
                    <a:pt x="18690" y="1230"/>
                    <a:pt x="17950" y="0"/>
                    <a:pt x="16872" y="0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99;p72">
              <a:extLst>
                <a:ext uri="{FF2B5EF4-FFF2-40B4-BE49-F238E27FC236}">
                  <a16:creationId xmlns:a16="http://schemas.microsoft.com/office/drawing/2014/main" id="{274A4952-7C3D-C912-3D93-ED9FFC140431}"/>
                </a:ext>
              </a:extLst>
            </p:cNvPr>
            <p:cNvSpPr/>
            <p:nvPr/>
          </p:nvSpPr>
          <p:spPr>
            <a:xfrm>
              <a:off x="5601850" y="1969850"/>
              <a:ext cx="921575" cy="979350"/>
            </a:xfrm>
            <a:custGeom>
              <a:avLst/>
              <a:gdLst/>
              <a:ahLst/>
              <a:cxnLst/>
              <a:rect l="l" t="t" r="r" b="b"/>
              <a:pathLst>
                <a:path w="36863" h="39174" extrusionOk="0">
                  <a:moveTo>
                    <a:pt x="16031" y="1"/>
                  </a:moveTo>
                  <a:cubicBezTo>
                    <a:pt x="16031" y="1"/>
                    <a:pt x="16031" y="1"/>
                    <a:pt x="16032" y="2"/>
                  </a:cubicBezTo>
                  <a:lnTo>
                    <a:pt x="16032" y="2"/>
                  </a:lnTo>
                  <a:cubicBezTo>
                    <a:pt x="16032" y="2"/>
                    <a:pt x="16031" y="1"/>
                    <a:pt x="16031" y="1"/>
                  </a:cubicBezTo>
                  <a:close/>
                  <a:moveTo>
                    <a:pt x="16032" y="2"/>
                  </a:moveTo>
                  <a:lnTo>
                    <a:pt x="16032" y="2"/>
                  </a:lnTo>
                  <a:cubicBezTo>
                    <a:pt x="16230" y="204"/>
                    <a:pt x="19259" y="4395"/>
                    <a:pt x="19394" y="4585"/>
                  </a:cubicBezTo>
                  <a:cubicBezTo>
                    <a:pt x="19422" y="4639"/>
                    <a:pt x="19476" y="4666"/>
                    <a:pt x="19476" y="4693"/>
                  </a:cubicBezTo>
                  <a:cubicBezTo>
                    <a:pt x="19611" y="4910"/>
                    <a:pt x="19774" y="5073"/>
                    <a:pt x="19910" y="5236"/>
                  </a:cubicBezTo>
                  <a:lnTo>
                    <a:pt x="19910" y="5263"/>
                  </a:lnTo>
                  <a:cubicBezTo>
                    <a:pt x="20045" y="5480"/>
                    <a:pt x="20208" y="5643"/>
                    <a:pt x="20344" y="5805"/>
                  </a:cubicBezTo>
                  <a:lnTo>
                    <a:pt x="20344" y="5860"/>
                  </a:lnTo>
                  <a:lnTo>
                    <a:pt x="20751" y="6348"/>
                  </a:lnTo>
                  <a:lnTo>
                    <a:pt x="20751" y="6402"/>
                  </a:lnTo>
                  <a:cubicBezTo>
                    <a:pt x="21022" y="6701"/>
                    <a:pt x="21266" y="6999"/>
                    <a:pt x="21456" y="7243"/>
                  </a:cubicBezTo>
                  <a:cubicBezTo>
                    <a:pt x="21673" y="7487"/>
                    <a:pt x="21836" y="7677"/>
                    <a:pt x="21944" y="7785"/>
                  </a:cubicBezTo>
                  <a:cubicBezTo>
                    <a:pt x="22053" y="7921"/>
                    <a:pt x="22107" y="7975"/>
                    <a:pt x="22107" y="7975"/>
                  </a:cubicBezTo>
                  <a:cubicBezTo>
                    <a:pt x="22107" y="7975"/>
                    <a:pt x="22459" y="12614"/>
                    <a:pt x="22893" y="12614"/>
                  </a:cubicBezTo>
                  <a:cubicBezTo>
                    <a:pt x="23327" y="12614"/>
                    <a:pt x="1" y="23409"/>
                    <a:pt x="1954" y="24629"/>
                  </a:cubicBezTo>
                  <a:cubicBezTo>
                    <a:pt x="3934" y="25850"/>
                    <a:pt x="4802" y="28915"/>
                    <a:pt x="4503" y="31356"/>
                  </a:cubicBezTo>
                  <a:cubicBezTo>
                    <a:pt x="4341" y="32712"/>
                    <a:pt x="7433" y="38191"/>
                    <a:pt x="11827" y="39113"/>
                  </a:cubicBezTo>
                  <a:cubicBezTo>
                    <a:pt x="12090" y="39073"/>
                    <a:pt x="12284" y="39058"/>
                    <a:pt x="12437" y="39058"/>
                  </a:cubicBezTo>
                  <a:cubicBezTo>
                    <a:pt x="12860" y="39058"/>
                    <a:pt x="12959" y="39174"/>
                    <a:pt x="13319" y="39174"/>
                  </a:cubicBezTo>
                  <a:cubicBezTo>
                    <a:pt x="13603" y="39174"/>
                    <a:pt x="14049" y="39101"/>
                    <a:pt x="14946" y="38842"/>
                  </a:cubicBezTo>
                  <a:cubicBezTo>
                    <a:pt x="18960" y="37649"/>
                    <a:pt x="21781" y="35208"/>
                    <a:pt x="24412" y="34502"/>
                  </a:cubicBezTo>
                  <a:cubicBezTo>
                    <a:pt x="28155" y="33526"/>
                    <a:pt x="36862" y="22188"/>
                    <a:pt x="36455" y="19503"/>
                  </a:cubicBezTo>
                  <a:cubicBezTo>
                    <a:pt x="35940" y="15814"/>
                    <a:pt x="32007" y="11610"/>
                    <a:pt x="30081" y="9793"/>
                  </a:cubicBezTo>
                  <a:cubicBezTo>
                    <a:pt x="22458" y="2573"/>
                    <a:pt x="16119" y="63"/>
                    <a:pt x="16032" y="2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00;p72">
              <a:extLst>
                <a:ext uri="{FF2B5EF4-FFF2-40B4-BE49-F238E27FC236}">
                  <a16:creationId xmlns:a16="http://schemas.microsoft.com/office/drawing/2014/main" id="{AD225242-13F0-CA4C-1A5E-D7AC710C0C52}"/>
                </a:ext>
              </a:extLst>
            </p:cNvPr>
            <p:cNvSpPr/>
            <p:nvPr/>
          </p:nvSpPr>
          <p:spPr>
            <a:xfrm>
              <a:off x="6208075" y="2924625"/>
              <a:ext cx="478775" cy="276000"/>
            </a:xfrm>
            <a:custGeom>
              <a:avLst/>
              <a:gdLst/>
              <a:ahLst/>
              <a:cxnLst/>
              <a:rect l="l" t="t" r="r" b="b"/>
              <a:pathLst>
                <a:path w="19151" h="11040" extrusionOk="0">
                  <a:moveTo>
                    <a:pt x="19150" y="0"/>
                  </a:moveTo>
                  <a:lnTo>
                    <a:pt x="19150" y="0"/>
                  </a:lnTo>
                  <a:cubicBezTo>
                    <a:pt x="14970" y="3543"/>
                    <a:pt x="6648" y="4954"/>
                    <a:pt x="4803" y="4954"/>
                  </a:cubicBezTo>
                  <a:cubicBezTo>
                    <a:pt x="4684" y="4954"/>
                    <a:pt x="4593" y="4948"/>
                    <a:pt x="4530" y="4937"/>
                  </a:cubicBezTo>
                  <a:cubicBezTo>
                    <a:pt x="4307" y="4889"/>
                    <a:pt x="3960" y="4870"/>
                    <a:pt x="3554" y="4870"/>
                  </a:cubicBezTo>
                  <a:cubicBezTo>
                    <a:pt x="2134" y="4870"/>
                    <a:pt x="1" y="5100"/>
                    <a:pt x="1" y="5100"/>
                  </a:cubicBezTo>
                  <a:cubicBezTo>
                    <a:pt x="3283" y="6049"/>
                    <a:pt x="5886" y="7975"/>
                    <a:pt x="8111" y="11040"/>
                  </a:cubicBezTo>
                  <a:lnTo>
                    <a:pt x="19150" y="0"/>
                  </a:ln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1;p72">
              <a:extLst>
                <a:ext uri="{FF2B5EF4-FFF2-40B4-BE49-F238E27FC236}">
                  <a16:creationId xmlns:a16="http://schemas.microsoft.com/office/drawing/2014/main" id="{4AF715E3-15F6-FF6B-222F-97FF885ED0BD}"/>
                </a:ext>
              </a:extLst>
            </p:cNvPr>
            <p:cNvSpPr/>
            <p:nvPr/>
          </p:nvSpPr>
          <p:spPr>
            <a:xfrm>
              <a:off x="5141425" y="1540450"/>
              <a:ext cx="1371825" cy="1353175"/>
            </a:xfrm>
            <a:custGeom>
              <a:avLst/>
              <a:gdLst/>
              <a:ahLst/>
              <a:cxnLst/>
              <a:rect l="l" t="t" r="r" b="b"/>
              <a:pathLst>
                <a:path w="54873" h="54127" extrusionOk="0">
                  <a:moveTo>
                    <a:pt x="18879" y="1"/>
                  </a:moveTo>
                  <a:cubicBezTo>
                    <a:pt x="17828" y="1"/>
                    <a:pt x="16777" y="401"/>
                    <a:pt x="15977" y="1201"/>
                  </a:cubicBezTo>
                  <a:lnTo>
                    <a:pt x="1601" y="15495"/>
                  </a:lnTo>
                  <a:cubicBezTo>
                    <a:pt x="1" y="17096"/>
                    <a:pt x="1" y="19699"/>
                    <a:pt x="1601" y="21300"/>
                  </a:cubicBezTo>
                  <a:lnTo>
                    <a:pt x="33092" y="52926"/>
                  </a:lnTo>
                  <a:cubicBezTo>
                    <a:pt x="33892" y="53726"/>
                    <a:pt x="34943" y="54126"/>
                    <a:pt x="35994" y="54126"/>
                  </a:cubicBezTo>
                  <a:cubicBezTo>
                    <a:pt x="37045" y="54126"/>
                    <a:pt x="38096" y="53726"/>
                    <a:pt x="38896" y="52926"/>
                  </a:cubicBezTo>
                  <a:lnTo>
                    <a:pt x="53272" y="38632"/>
                  </a:lnTo>
                  <a:cubicBezTo>
                    <a:pt x="54872" y="37032"/>
                    <a:pt x="54872" y="34428"/>
                    <a:pt x="53272" y="32827"/>
                  </a:cubicBezTo>
                  <a:lnTo>
                    <a:pt x="21781" y="1201"/>
                  </a:lnTo>
                  <a:cubicBezTo>
                    <a:pt x="20981" y="401"/>
                    <a:pt x="19930" y="1"/>
                    <a:pt x="18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2;p72">
              <a:extLst>
                <a:ext uri="{FF2B5EF4-FFF2-40B4-BE49-F238E27FC236}">
                  <a16:creationId xmlns:a16="http://schemas.microsoft.com/office/drawing/2014/main" id="{1000C547-F830-C547-DF14-53BD19CF480A}"/>
                </a:ext>
              </a:extLst>
            </p:cNvPr>
            <p:cNvSpPr/>
            <p:nvPr/>
          </p:nvSpPr>
          <p:spPr>
            <a:xfrm>
              <a:off x="5121100" y="1543850"/>
              <a:ext cx="1371800" cy="1353150"/>
            </a:xfrm>
            <a:custGeom>
              <a:avLst/>
              <a:gdLst/>
              <a:ahLst/>
              <a:cxnLst/>
              <a:rect l="l" t="t" r="r" b="b"/>
              <a:pathLst>
                <a:path w="54872" h="54126" extrusionOk="0">
                  <a:moveTo>
                    <a:pt x="18878" y="0"/>
                  </a:moveTo>
                  <a:cubicBezTo>
                    <a:pt x="17827" y="0"/>
                    <a:pt x="16776" y="401"/>
                    <a:pt x="15976" y="1201"/>
                  </a:cubicBezTo>
                  <a:lnTo>
                    <a:pt x="1600" y="15495"/>
                  </a:lnTo>
                  <a:cubicBezTo>
                    <a:pt x="0" y="17095"/>
                    <a:pt x="0" y="19699"/>
                    <a:pt x="1600" y="21299"/>
                  </a:cubicBezTo>
                  <a:lnTo>
                    <a:pt x="33091" y="52926"/>
                  </a:lnTo>
                  <a:cubicBezTo>
                    <a:pt x="33891" y="53726"/>
                    <a:pt x="34942" y="54126"/>
                    <a:pt x="35993" y="54126"/>
                  </a:cubicBezTo>
                  <a:cubicBezTo>
                    <a:pt x="37044" y="54126"/>
                    <a:pt x="38095" y="53726"/>
                    <a:pt x="38896" y="52926"/>
                  </a:cubicBezTo>
                  <a:lnTo>
                    <a:pt x="53271" y="38631"/>
                  </a:lnTo>
                  <a:cubicBezTo>
                    <a:pt x="54872" y="37031"/>
                    <a:pt x="54872" y="34427"/>
                    <a:pt x="53271" y="32827"/>
                  </a:cubicBezTo>
                  <a:lnTo>
                    <a:pt x="21780" y="1201"/>
                  </a:lnTo>
                  <a:cubicBezTo>
                    <a:pt x="20980" y="401"/>
                    <a:pt x="19929" y="0"/>
                    <a:pt x="18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3;p72">
              <a:extLst>
                <a:ext uri="{FF2B5EF4-FFF2-40B4-BE49-F238E27FC236}">
                  <a16:creationId xmlns:a16="http://schemas.microsoft.com/office/drawing/2014/main" id="{7D112D30-ECD3-60DD-347C-53BBA5D43CF5}"/>
                </a:ext>
              </a:extLst>
            </p:cNvPr>
            <p:cNvSpPr/>
            <p:nvPr/>
          </p:nvSpPr>
          <p:spPr>
            <a:xfrm>
              <a:off x="5200425" y="1613850"/>
              <a:ext cx="1152100" cy="1152800"/>
            </a:xfrm>
            <a:custGeom>
              <a:avLst/>
              <a:gdLst/>
              <a:ahLst/>
              <a:cxnLst/>
              <a:rect l="l" t="t" r="r" b="b"/>
              <a:pathLst>
                <a:path w="46084" h="46112" extrusionOk="0">
                  <a:moveTo>
                    <a:pt x="16302" y="1"/>
                  </a:moveTo>
                  <a:lnTo>
                    <a:pt x="1" y="16194"/>
                  </a:lnTo>
                  <a:lnTo>
                    <a:pt x="29783" y="46111"/>
                  </a:lnTo>
                  <a:lnTo>
                    <a:pt x="46084" y="29891"/>
                  </a:lnTo>
                  <a:lnTo>
                    <a:pt x="16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04;p72">
              <a:extLst>
                <a:ext uri="{FF2B5EF4-FFF2-40B4-BE49-F238E27FC236}">
                  <a16:creationId xmlns:a16="http://schemas.microsoft.com/office/drawing/2014/main" id="{F4C7CFA1-6683-CB45-B97C-1084EDAFC8E5}"/>
                </a:ext>
              </a:extLst>
            </p:cNvPr>
            <p:cNvSpPr/>
            <p:nvPr/>
          </p:nvSpPr>
          <p:spPr>
            <a:xfrm>
              <a:off x="6161300" y="2580400"/>
              <a:ext cx="102400" cy="93525"/>
            </a:xfrm>
            <a:custGeom>
              <a:avLst/>
              <a:gdLst/>
              <a:ahLst/>
              <a:cxnLst/>
              <a:rect l="l" t="t" r="r" b="b"/>
              <a:pathLst>
                <a:path w="4096" h="3741" extrusionOk="0">
                  <a:moveTo>
                    <a:pt x="2034" y="187"/>
                  </a:moveTo>
                  <a:cubicBezTo>
                    <a:pt x="2468" y="187"/>
                    <a:pt x="2902" y="357"/>
                    <a:pt x="3228" y="696"/>
                  </a:cubicBezTo>
                  <a:cubicBezTo>
                    <a:pt x="3879" y="1319"/>
                    <a:pt x="3879" y="2432"/>
                    <a:pt x="3228" y="3055"/>
                  </a:cubicBezTo>
                  <a:cubicBezTo>
                    <a:pt x="2906" y="3391"/>
                    <a:pt x="2477" y="3554"/>
                    <a:pt x="2048" y="3554"/>
                  </a:cubicBezTo>
                  <a:cubicBezTo>
                    <a:pt x="1609" y="3554"/>
                    <a:pt x="1170" y="3384"/>
                    <a:pt x="841" y="3055"/>
                  </a:cubicBezTo>
                  <a:cubicBezTo>
                    <a:pt x="217" y="2432"/>
                    <a:pt x="217" y="1319"/>
                    <a:pt x="841" y="696"/>
                  </a:cubicBezTo>
                  <a:cubicBezTo>
                    <a:pt x="1166" y="357"/>
                    <a:pt x="1600" y="187"/>
                    <a:pt x="2034" y="187"/>
                  </a:cubicBezTo>
                  <a:close/>
                  <a:moveTo>
                    <a:pt x="2042" y="0"/>
                  </a:moveTo>
                  <a:cubicBezTo>
                    <a:pt x="1564" y="0"/>
                    <a:pt x="1082" y="184"/>
                    <a:pt x="705" y="560"/>
                  </a:cubicBezTo>
                  <a:cubicBezTo>
                    <a:pt x="0" y="1265"/>
                    <a:pt x="0" y="2459"/>
                    <a:pt x="705" y="3191"/>
                  </a:cubicBezTo>
                  <a:cubicBezTo>
                    <a:pt x="1071" y="3557"/>
                    <a:pt x="1546" y="3740"/>
                    <a:pt x="2024" y="3740"/>
                  </a:cubicBezTo>
                  <a:cubicBezTo>
                    <a:pt x="2502" y="3740"/>
                    <a:pt x="2984" y="3557"/>
                    <a:pt x="3363" y="3191"/>
                  </a:cubicBezTo>
                  <a:cubicBezTo>
                    <a:pt x="4096" y="2459"/>
                    <a:pt x="4096" y="1265"/>
                    <a:pt x="3363" y="560"/>
                  </a:cubicBezTo>
                  <a:cubicBezTo>
                    <a:pt x="3008" y="190"/>
                    <a:pt x="2527" y="0"/>
                    <a:pt x="2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05;p72">
              <a:extLst>
                <a:ext uri="{FF2B5EF4-FFF2-40B4-BE49-F238E27FC236}">
                  <a16:creationId xmlns:a16="http://schemas.microsoft.com/office/drawing/2014/main" id="{8330E138-53C3-9780-C546-02692655D550}"/>
                </a:ext>
              </a:extLst>
            </p:cNvPr>
            <p:cNvSpPr/>
            <p:nvPr/>
          </p:nvSpPr>
          <p:spPr>
            <a:xfrm>
              <a:off x="5310275" y="1723250"/>
              <a:ext cx="130225" cy="127600"/>
            </a:xfrm>
            <a:custGeom>
              <a:avLst/>
              <a:gdLst/>
              <a:ahLst/>
              <a:cxnLst/>
              <a:rect l="l" t="t" r="r" b="b"/>
              <a:pathLst>
                <a:path w="5209" h="5104" extrusionOk="0">
                  <a:moveTo>
                    <a:pt x="4975" y="0"/>
                  </a:moveTo>
                  <a:cubicBezTo>
                    <a:pt x="4876" y="0"/>
                    <a:pt x="4757" y="43"/>
                    <a:pt x="4639" y="128"/>
                  </a:cubicBezTo>
                  <a:lnTo>
                    <a:pt x="163" y="4576"/>
                  </a:lnTo>
                  <a:cubicBezTo>
                    <a:pt x="28" y="4739"/>
                    <a:pt x="1" y="4928"/>
                    <a:pt x="109" y="5037"/>
                  </a:cubicBezTo>
                  <a:cubicBezTo>
                    <a:pt x="166" y="5082"/>
                    <a:pt x="232" y="5104"/>
                    <a:pt x="299" y="5104"/>
                  </a:cubicBezTo>
                  <a:cubicBezTo>
                    <a:pt x="394" y="5104"/>
                    <a:pt x="491" y="5062"/>
                    <a:pt x="570" y="4983"/>
                  </a:cubicBezTo>
                  <a:lnTo>
                    <a:pt x="5046" y="534"/>
                  </a:lnTo>
                  <a:cubicBezTo>
                    <a:pt x="5181" y="372"/>
                    <a:pt x="5208" y="155"/>
                    <a:pt x="5127" y="46"/>
                  </a:cubicBezTo>
                  <a:cubicBezTo>
                    <a:pt x="5086" y="16"/>
                    <a:pt x="5034" y="0"/>
                    <a:pt x="4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06;p72">
              <a:extLst>
                <a:ext uri="{FF2B5EF4-FFF2-40B4-BE49-F238E27FC236}">
                  <a16:creationId xmlns:a16="http://schemas.microsoft.com/office/drawing/2014/main" id="{0520F933-1BB2-ED1A-1476-E8594F08E7FC}"/>
                </a:ext>
              </a:extLst>
            </p:cNvPr>
            <p:cNvSpPr/>
            <p:nvPr/>
          </p:nvSpPr>
          <p:spPr>
            <a:xfrm>
              <a:off x="5608650" y="1612500"/>
              <a:ext cx="744575" cy="1154825"/>
            </a:xfrm>
            <a:custGeom>
              <a:avLst/>
              <a:gdLst/>
              <a:ahLst/>
              <a:cxnLst/>
              <a:rect l="l" t="t" r="r" b="b"/>
              <a:pathLst>
                <a:path w="29783" h="46193" extrusionOk="0">
                  <a:moveTo>
                    <a:pt x="0" y="1"/>
                  </a:moveTo>
                  <a:lnTo>
                    <a:pt x="13508" y="46193"/>
                  </a:lnTo>
                  <a:lnTo>
                    <a:pt x="29782" y="299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507;p72">
              <a:extLst>
                <a:ext uri="{FF2B5EF4-FFF2-40B4-BE49-F238E27FC236}">
                  <a16:creationId xmlns:a16="http://schemas.microsoft.com/office/drawing/2014/main" id="{D5FEAFF7-7A8A-325A-F68C-D9066B8A7262}"/>
                </a:ext>
              </a:extLst>
            </p:cNvPr>
            <p:cNvSpPr/>
            <p:nvPr/>
          </p:nvSpPr>
          <p:spPr>
            <a:xfrm>
              <a:off x="6353875" y="2780875"/>
              <a:ext cx="575050" cy="573000"/>
            </a:xfrm>
            <a:custGeom>
              <a:avLst/>
              <a:gdLst/>
              <a:ahLst/>
              <a:cxnLst/>
              <a:rect l="l" t="t" r="r" b="b"/>
              <a:pathLst>
                <a:path w="23002" h="22920" extrusionOk="0">
                  <a:moveTo>
                    <a:pt x="18933" y="0"/>
                  </a:moveTo>
                  <a:lnTo>
                    <a:pt x="0" y="18851"/>
                  </a:lnTo>
                  <a:lnTo>
                    <a:pt x="4069" y="22920"/>
                  </a:lnTo>
                  <a:lnTo>
                    <a:pt x="23001" y="4069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08;p72">
              <a:extLst>
                <a:ext uri="{FF2B5EF4-FFF2-40B4-BE49-F238E27FC236}">
                  <a16:creationId xmlns:a16="http://schemas.microsoft.com/office/drawing/2014/main" id="{71F76D48-C854-242B-622B-1D611889C741}"/>
                </a:ext>
              </a:extLst>
            </p:cNvPr>
            <p:cNvSpPr/>
            <p:nvPr/>
          </p:nvSpPr>
          <p:spPr>
            <a:xfrm>
              <a:off x="6456950" y="2781550"/>
              <a:ext cx="472650" cy="432650"/>
            </a:xfrm>
            <a:custGeom>
              <a:avLst/>
              <a:gdLst/>
              <a:ahLst/>
              <a:cxnLst/>
              <a:rect l="l" t="t" r="r" b="b"/>
              <a:pathLst>
                <a:path w="18906" h="17306" extrusionOk="0">
                  <a:moveTo>
                    <a:pt x="14837" y="0"/>
                  </a:moveTo>
                  <a:lnTo>
                    <a:pt x="0" y="14728"/>
                  </a:lnTo>
                  <a:cubicBezTo>
                    <a:pt x="0" y="14728"/>
                    <a:pt x="8778" y="6407"/>
                    <a:pt x="11120" y="6407"/>
                  </a:cubicBezTo>
                  <a:cubicBezTo>
                    <a:pt x="11329" y="6407"/>
                    <a:pt x="11486" y="6474"/>
                    <a:pt x="11582" y="6618"/>
                  </a:cubicBezTo>
                  <a:cubicBezTo>
                    <a:pt x="12396" y="7839"/>
                    <a:pt x="8191" y="13806"/>
                    <a:pt x="5615" y="17305"/>
                  </a:cubicBezTo>
                  <a:lnTo>
                    <a:pt x="18905" y="4069"/>
                  </a:lnTo>
                  <a:lnTo>
                    <a:pt x="14837" y="0"/>
                  </a:lnTo>
                  <a:close/>
                </a:path>
              </a:pathLst>
            </a:custGeom>
            <a:solidFill>
              <a:srgbClr val="E2E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09;p72">
              <a:extLst>
                <a:ext uri="{FF2B5EF4-FFF2-40B4-BE49-F238E27FC236}">
                  <a16:creationId xmlns:a16="http://schemas.microsoft.com/office/drawing/2014/main" id="{EF7D2425-6D05-74F3-9B17-A7BB821FA105}"/>
                </a:ext>
              </a:extLst>
            </p:cNvPr>
            <p:cNvSpPr/>
            <p:nvPr/>
          </p:nvSpPr>
          <p:spPr>
            <a:xfrm>
              <a:off x="6395225" y="2822900"/>
              <a:ext cx="1789525" cy="1792900"/>
            </a:xfrm>
            <a:custGeom>
              <a:avLst/>
              <a:gdLst/>
              <a:ahLst/>
              <a:cxnLst/>
              <a:rect l="l" t="t" r="r" b="b"/>
              <a:pathLst>
                <a:path w="71581" h="71716" extrusionOk="0">
                  <a:moveTo>
                    <a:pt x="21944" y="1"/>
                  </a:moveTo>
                  <a:lnTo>
                    <a:pt x="1" y="21862"/>
                  </a:lnTo>
                  <a:lnTo>
                    <a:pt x="49637" y="71716"/>
                  </a:lnTo>
                  <a:lnTo>
                    <a:pt x="71581" y="49881"/>
                  </a:lnTo>
                  <a:lnTo>
                    <a:pt x="219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0;p72">
              <a:extLst>
                <a:ext uri="{FF2B5EF4-FFF2-40B4-BE49-F238E27FC236}">
                  <a16:creationId xmlns:a16="http://schemas.microsoft.com/office/drawing/2014/main" id="{F10C49EA-59B1-F1CA-D258-25740F6BD72C}"/>
                </a:ext>
              </a:extLst>
            </p:cNvPr>
            <p:cNvSpPr/>
            <p:nvPr/>
          </p:nvSpPr>
          <p:spPr>
            <a:xfrm>
              <a:off x="5389625" y="2395050"/>
              <a:ext cx="398450" cy="202550"/>
            </a:xfrm>
            <a:custGeom>
              <a:avLst/>
              <a:gdLst/>
              <a:ahLst/>
              <a:cxnLst/>
              <a:rect l="l" t="t" r="r" b="b"/>
              <a:pathLst>
                <a:path w="15938" h="8102" extrusionOk="0">
                  <a:moveTo>
                    <a:pt x="12376" y="0"/>
                  </a:moveTo>
                  <a:cubicBezTo>
                    <a:pt x="12300" y="0"/>
                    <a:pt x="12225" y="9"/>
                    <a:pt x="12152" y="27"/>
                  </a:cubicBezTo>
                  <a:cubicBezTo>
                    <a:pt x="11175" y="244"/>
                    <a:pt x="4638" y="1980"/>
                    <a:pt x="2197" y="2848"/>
                  </a:cubicBezTo>
                  <a:cubicBezTo>
                    <a:pt x="0" y="3634"/>
                    <a:pt x="1438" y="6401"/>
                    <a:pt x="1438" y="6401"/>
                  </a:cubicBezTo>
                  <a:cubicBezTo>
                    <a:pt x="1888" y="7643"/>
                    <a:pt x="3068" y="8101"/>
                    <a:pt x="4545" y="8101"/>
                  </a:cubicBezTo>
                  <a:cubicBezTo>
                    <a:pt x="7871" y="8101"/>
                    <a:pt x="12698" y="5775"/>
                    <a:pt x="14050" y="4855"/>
                  </a:cubicBezTo>
                  <a:cubicBezTo>
                    <a:pt x="15938" y="3562"/>
                    <a:pt x="13930" y="0"/>
                    <a:pt x="12376" y="0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1;p72">
              <a:extLst>
                <a:ext uri="{FF2B5EF4-FFF2-40B4-BE49-F238E27FC236}">
                  <a16:creationId xmlns:a16="http://schemas.microsoft.com/office/drawing/2014/main" id="{618E6609-C55D-F9DB-A4C8-A9B77B93FCFB}"/>
                </a:ext>
              </a:extLst>
            </p:cNvPr>
            <p:cNvSpPr/>
            <p:nvPr/>
          </p:nvSpPr>
          <p:spPr>
            <a:xfrm>
              <a:off x="5635775" y="2415150"/>
              <a:ext cx="110550" cy="108900"/>
            </a:xfrm>
            <a:custGeom>
              <a:avLst/>
              <a:gdLst/>
              <a:ahLst/>
              <a:cxnLst/>
              <a:rect l="l" t="t" r="r" b="b"/>
              <a:pathLst>
                <a:path w="4422" h="4356" extrusionOk="0">
                  <a:moveTo>
                    <a:pt x="2151" y="1"/>
                  </a:moveTo>
                  <a:cubicBezTo>
                    <a:pt x="1466" y="1"/>
                    <a:pt x="365" y="630"/>
                    <a:pt x="217" y="1094"/>
                  </a:cubicBezTo>
                  <a:cubicBezTo>
                    <a:pt x="0" y="1718"/>
                    <a:pt x="624" y="3942"/>
                    <a:pt x="1492" y="4322"/>
                  </a:cubicBezTo>
                  <a:cubicBezTo>
                    <a:pt x="1492" y="4322"/>
                    <a:pt x="1576" y="4355"/>
                    <a:pt x="1737" y="4355"/>
                  </a:cubicBezTo>
                  <a:cubicBezTo>
                    <a:pt x="2058" y="4355"/>
                    <a:pt x="2685" y="4223"/>
                    <a:pt x="3553" y="3427"/>
                  </a:cubicBezTo>
                  <a:cubicBezTo>
                    <a:pt x="4421" y="2667"/>
                    <a:pt x="3065" y="769"/>
                    <a:pt x="2604" y="172"/>
                  </a:cubicBezTo>
                  <a:cubicBezTo>
                    <a:pt x="2508" y="52"/>
                    <a:pt x="2346" y="1"/>
                    <a:pt x="2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2;p72">
              <a:extLst>
                <a:ext uri="{FF2B5EF4-FFF2-40B4-BE49-F238E27FC236}">
                  <a16:creationId xmlns:a16="http://schemas.microsoft.com/office/drawing/2014/main" id="{EB579643-A46F-1EDE-EB89-0B3F5F06F74D}"/>
                </a:ext>
              </a:extLst>
            </p:cNvPr>
            <p:cNvSpPr/>
            <p:nvPr/>
          </p:nvSpPr>
          <p:spPr>
            <a:xfrm>
              <a:off x="5390300" y="2428925"/>
              <a:ext cx="378400" cy="168650"/>
            </a:xfrm>
            <a:custGeom>
              <a:avLst/>
              <a:gdLst/>
              <a:ahLst/>
              <a:cxnLst/>
              <a:rect l="l" t="t" r="r" b="b"/>
              <a:pathLst>
                <a:path w="15136" h="6746" extrusionOk="0">
                  <a:moveTo>
                    <a:pt x="14159" y="1"/>
                  </a:moveTo>
                  <a:lnTo>
                    <a:pt x="14159" y="1"/>
                  </a:lnTo>
                  <a:cubicBezTo>
                    <a:pt x="14593" y="842"/>
                    <a:pt x="14539" y="2578"/>
                    <a:pt x="13291" y="3283"/>
                  </a:cubicBezTo>
                  <a:cubicBezTo>
                    <a:pt x="10324" y="4971"/>
                    <a:pt x="7946" y="5330"/>
                    <a:pt x="6455" y="5330"/>
                  </a:cubicBezTo>
                  <a:cubicBezTo>
                    <a:pt x="5574" y="5330"/>
                    <a:pt x="5003" y="5205"/>
                    <a:pt x="4801" y="5154"/>
                  </a:cubicBezTo>
                  <a:cubicBezTo>
                    <a:pt x="1329" y="4286"/>
                    <a:pt x="2170" y="1493"/>
                    <a:pt x="2170" y="1493"/>
                  </a:cubicBezTo>
                  <a:lnTo>
                    <a:pt x="2170" y="1493"/>
                  </a:lnTo>
                  <a:cubicBezTo>
                    <a:pt x="0" y="2279"/>
                    <a:pt x="1411" y="5046"/>
                    <a:pt x="1411" y="5046"/>
                  </a:cubicBezTo>
                  <a:cubicBezTo>
                    <a:pt x="1869" y="6287"/>
                    <a:pt x="3051" y="6745"/>
                    <a:pt x="4526" y="6745"/>
                  </a:cubicBezTo>
                  <a:cubicBezTo>
                    <a:pt x="7853" y="6745"/>
                    <a:pt x="12670" y="4412"/>
                    <a:pt x="14023" y="3473"/>
                  </a:cubicBezTo>
                  <a:cubicBezTo>
                    <a:pt x="15135" y="2686"/>
                    <a:pt x="14864" y="1113"/>
                    <a:pt x="14159" y="1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3;p72">
              <a:extLst>
                <a:ext uri="{FF2B5EF4-FFF2-40B4-BE49-F238E27FC236}">
                  <a16:creationId xmlns:a16="http://schemas.microsoft.com/office/drawing/2014/main" id="{DA0F577A-4820-84AF-F715-8B16324CFD5D}"/>
                </a:ext>
              </a:extLst>
            </p:cNvPr>
            <p:cNvSpPr/>
            <p:nvPr/>
          </p:nvSpPr>
          <p:spPr>
            <a:xfrm>
              <a:off x="5470300" y="2508900"/>
              <a:ext cx="392875" cy="225775"/>
            </a:xfrm>
            <a:custGeom>
              <a:avLst/>
              <a:gdLst/>
              <a:ahLst/>
              <a:cxnLst/>
              <a:rect l="l" t="t" r="r" b="b"/>
              <a:pathLst>
                <a:path w="15715" h="9031" extrusionOk="0">
                  <a:moveTo>
                    <a:pt x="11922" y="0"/>
                  </a:moveTo>
                  <a:cubicBezTo>
                    <a:pt x="11804" y="0"/>
                    <a:pt x="11690" y="18"/>
                    <a:pt x="11583" y="57"/>
                  </a:cubicBezTo>
                  <a:cubicBezTo>
                    <a:pt x="10606" y="409"/>
                    <a:pt x="4341" y="2905"/>
                    <a:pt x="2035" y="4071"/>
                  </a:cubicBezTo>
                  <a:cubicBezTo>
                    <a:pt x="1" y="5075"/>
                    <a:pt x="1737" y="7678"/>
                    <a:pt x="1737" y="7678"/>
                  </a:cubicBezTo>
                  <a:cubicBezTo>
                    <a:pt x="2226" y="8651"/>
                    <a:pt x="3148" y="9031"/>
                    <a:pt x="4279" y="9031"/>
                  </a:cubicBezTo>
                  <a:cubicBezTo>
                    <a:pt x="7595" y="9031"/>
                    <a:pt x="12716" y="5766"/>
                    <a:pt x="14051" y="4613"/>
                  </a:cubicBezTo>
                  <a:cubicBezTo>
                    <a:pt x="15714" y="3126"/>
                    <a:pt x="13467" y="0"/>
                    <a:pt x="11922" y="0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4;p72">
              <a:extLst>
                <a:ext uri="{FF2B5EF4-FFF2-40B4-BE49-F238E27FC236}">
                  <a16:creationId xmlns:a16="http://schemas.microsoft.com/office/drawing/2014/main" id="{74A3EA57-3C45-51AC-FD6C-BC84D563E2D0}"/>
                </a:ext>
              </a:extLst>
            </p:cNvPr>
            <p:cNvSpPr/>
            <p:nvPr/>
          </p:nvSpPr>
          <p:spPr>
            <a:xfrm>
              <a:off x="5710350" y="2529925"/>
              <a:ext cx="112600" cy="109475"/>
            </a:xfrm>
            <a:custGeom>
              <a:avLst/>
              <a:gdLst/>
              <a:ahLst/>
              <a:cxnLst/>
              <a:rect l="l" t="t" r="r" b="b"/>
              <a:pathLst>
                <a:path w="4504" h="4379" extrusionOk="0">
                  <a:moveTo>
                    <a:pt x="2028" y="1"/>
                  </a:moveTo>
                  <a:cubicBezTo>
                    <a:pt x="1339" y="1"/>
                    <a:pt x="225" y="801"/>
                    <a:pt x="136" y="1331"/>
                  </a:cubicBezTo>
                  <a:cubicBezTo>
                    <a:pt x="1" y="1955"/>
                    <a:pt x="869" y="4098"/>
                    <a:pt x="1791" y="4369"/>
                  </a:cubicBezTo>
                  <a:cubicBezTo>
                    <a:pt x="1791" y="4369"/>
                    <a:pt x="1831" y="4379"/>
                    <a:pt x="1907" y="4379"/>
                  </a:cubicBezTo>
                  <a:cubicBezTo>
                    <a:pt x="2167" y="4379"/>
                    <a:pt x="2847" y="4265"/>
                    <a:pt x="3771" y="3257"/>
                  </a:cubicBezTo>
                  <a:cubicBezTo>
                    <a:pt x="4503" y="2362"/>
                    <a:pt x="2930" y="653"/>
                    <a:pt x="2415" y="138"/>
                  </a:cubicBezTo>
                  <a:cubicBezTo>
                    <a:pt x="2319" y="42"/>
                    <a:pt x="2184" y="1"/>
                    <a:pt x="20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15;p72">
              <a:extLst>
                <a:ext uri="{FF2B5EF4-FFF2-40B4-BE49-F238E27FC236}">
                  <a16:creationId xmlns:a16="http://schemas.microsoft.com/office/drawing/2014/main" id="{C159078B-C9D3-4EEC-CD0E-FAFAF3A9F709}"/>
                </a:ext>
              </a:extLst>
            </p:cNvPr>
            <p:cNvSpPr/>
            <p:nvPr/>
          </p:nvSpPr>
          <p:spPr>
            <a:xfrm>
              <a:off x="5469625" y="2540150"/>
              <a:ext cx="370275" cy="193850"/>
            </a:xfrm>
            <a:custGeom>
              <a:avLst/>
              <a:gdLst/>
              <a:ahLst/>
              <a:cxnLst/>
              <a:rect l="l" t="t" r="r" b="b"/>
              <a:pathLst>
                <a:path w="14811" h="7754" extrusionOk="0">
                  <a:moveTo>
                    <a:pt x="13807" y="0"/>
                  </a:moveTo>
                  <a:lnTo>
                    <a:pt x="13807" y="0"/>
                  </a:lnTo>
                  <a:cubicBezTo>
                    <a:pt x="14403" y="814"/>
                    <a:pt x="14648" y="2495"/>
                    <a:pt x="13508" y="3309"/>
                  </a:cubicBezTo>
                  <a:cubicBezTo>
                    <a:pt x="10178" y="5714"/>
                    <a:pt x="7456" y="6078"/>
                    <a:pt x="6073" y="6078"/>
                  </a:cubicBezTo>
                  <a:cubicBezTo>
                    <a:pt x="5631" y="6078"/>
                    <a:pt x="5326" y="6041"/>
                    <a:pt x="5181" y="6022"/>
                  </a:cubicBezTo>
                  <a:cubicBezTo>
                    <a:pt x="2116" y="5560"/>
                    <a:pt x="2062" y="3363"/>
                    <a:pt x="2116" y="2767"/>
                  </a:cubicBezTo>
                  <a:lnTo>
                    <a:pt x="2062" y="2767"/>
                  </a:lnTo>
                  <a:cubicBezTo>
                    <a:pt x="1" y="3825"/>
                    <a:pt x="1764" y="6401"/>
                    <a:pt x="1764" y="6401"/>
                  </a:cubicBezTo>
                  <a:cubicBezTo>
                    <a:pt x="2253" y="7373"/>
                    <a:pt x="3175" y="7753"/>
                    <a:pt x="4308" y="7753"/>
                  </a:cubicBezTo>
                  <a:cubicBezTo>
                    <a:pt x="7631" y="7753"/>
                    <a:pt x="12763" y="4483"/>
                    <a:pt x="14078" y="3309"/>
                  </a:cubicBezTo>
                  <a:cubicBezTo>
                    <a:pt x="14810" y="2631"/>
                    <a:pt x="14783" y="1655"/>
                    <a:pt x="14349" y="732"/>
                  </a:cubicBezTo>
                  <a:cubicBezTo>
                    <a:pt x="14214" y="461"/>
                    <a:pt x="13997" y="217"/>
                    <a:pt x="13807" y="0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16;p72">
              <a:extLst>
                <a:ext uri="{FF2B5EF4-FFF2-40B4-BE49-F238E27FC236}">
                  <a16:creationId xmlns:a16="http://schemas.microsoft.com/office/drawing/2014/main" id="{8AC6D7C9-2E6D-E253-FBCA-CB069D047F96}"/>
                </a:ext>
              </a:extLst>
            </p:cNvPr>
            <p:cNvSpPr/>
            <p:nvPr/>
          </p:nvSpPr>
          <p:spPr>
            <a:xfrm>
              <a:off x="5588300" y="2595575"/>
              <a:ext cx="429775" cy="254300"/>
            </a:xfrm>
            <a:custGeom>
              <a:avLst/>
              <a:gdLst/>
              <a:ahLst/>
              <a:cxnLst/>
              <a:rect l="l" t="t" r="r" b="b"/>
              <a:pathLst>
                <a:path w="17191" h="10172" extrusionOk="0">
                  <a:moveTo>
                    <a:pt x="13337" y="0"/>
                  </a:moveTo>
                  <a:cubicBezTo>
                    <a:pt x="13179" y="0"/>
                    <a:pt x="13026" y="28"/>
                    <a:pt x="12884" y="89"/>
                  </a:cubicBezTo>
                  <a:cubicBezTo>
                    <a:pt x="11908" y="523"/>
                    <a:pt x="4422" y="3805"/>
                    <a:pt x="2035" y="5269"/>
                  </a:cubicBezTo>
                  <a:cubicBezTo>
                    <a:pt x="0" y="6490"/>
                    <a:pt x="1709" y="9012"/>
                    <a:pt x="1709" y="9012"/>
                  </a:cubicBezTo>
                  <a:cubicBezTo>
                    <a:pt x="2155" y="9838"/>
                    <a:pt x="2974" y="10172"/>
                    <a:pt x="4003" y="10172"/>
                  </a:cubicBezTo>
                  <a:cubicBezTo>
                    <a:pt x="7672" y="10172"/>
                    <a:pt x="13999" y="5920"/>
                    <a:pt x="15461" y="4564"/>
                  </a:cubicBezTo>
                  <a:cubicBezTo>
                    <a:pt x="17191" y="2958"/>
                    <a:pt x="14958" y="0"/>
                    <a:pt x="13337" y="0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17;p72">
              <a:extLst>
                <a:ext uri="{FF2B5EF4-FFF2-40B4-BE49-F238E27FC236}">
                  <a16:creationId xmlns:a16="http://schemas.microsoft.com/office/drawing/2014/main" id="{33474B91-3F17-E323-2B2D-A411207952D6}"/>
                </a:ext>
              </a:extLst>
            </p:cNvPr>
            <p:cNvSpPr/>
            <p:nvPr/>
          </p:nvSpPr>
          <p:spPr>
            <a:xfrm>
              <a:off x="5858850" y="2618025"/>
              <a:ext cx="118025" cy="112775"/>
            </a:xfrm>
            <a:custGeom>
              <a:avLst/>
              <a:gdLst/>
              <a:ahLst/>
              <a:cxnLst/>
              <a:rect l="l" t="t" r="r" b="b"/>
              <a:pathLst>
                <a:path w="4721" h="4511" extrusionOk="0">
                  <a:moveTo>
                    <a:pt x="2178" y="0"/>
                  </a:moveTo>
                  <a:cubicBezTo>
                    <a:pt x="1494" y="0"/>
                    <a:pt x="250" y="949"/>
                    <a:pt x="136" y="1496"/>
                  </a:cubicBezTo>
                  <a:cubicBezTo>
                    <a:pt x="1" y="2174"/>
                    <a:pt x="869" y="4317"/>
                    <a:pt x="1872" y="4507"/>
                  </a:cubicBezTo>
                  <a:cubicBezTo>
                    <a:pt x="1872" y="4507"/>
                    <a:pt x="1892" y="4510"/>
                    <a:pt x="1930" y="4510"/>
                  </a:cubicBezTo>
                  <a:cubicBezTo>
                    <a:pt x="2137" y="4510"/>
                    <a:pt x="2881" y="4414"/>
                    <a:pt x="3934" y="3178"/>
                  </a:cubicBezTo>
                  <a:cubicBezTo>
                    <a:pt x="4720" y="2283"/>
                    <a:pt x="3012" y="574"/>
                    <a:pt x="2496" y="113"/>
                  </a:cubicBezTo>
                  <a:cubicBezTo>
                    <a:pt x="2418" y="35"/>
                    <a:pt x="2308" y="0"/>
                    <a:pt x="2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18;p72">
              <a:extLst>
                <a:ext uri="{FF2B5EF4-FFF2-40B4-BE49-F238E27FC236}">
                  <a16:creationId xmlns:a16="http://schemas.microsoft.com/office/drawing/2014/main" id="{D44E1540-FF9A-B1E6-C876-92B00BFF672F}"/>
                </a:ext>
              </a:extLst>
            </p:cNvPr>
            <p:cNvSpPr/>
            <p:nvPr/>
          </p:nvSpPr>
          <p:spPr>
            <a:xfrm>
              <a:off x="5590325" y="2628300"/>
              <a:ext cx="408925" cy="222525"/>
            </a:xfrm>
            <a:custGeom>
              <a:avLst/>
              <a:gdLst/>
              <a:ahLst/>
              <a:cxnLst/>
              <a:rect l="l" t="t" r="r" b="b"/>
              <a:pathLst>
                <a:path w="16357" h="8901" extrusionOk="0">
                  <a:moveTo>
                    <a:pt x="15326" y="0"/>
                  </a:moveTo>
                  <a:lnTo>
                    <a:pt x="15326" y="0"/>
                  </a:lnTo>
                  <a:cubicBezTo>
                    <a:pt x="16139" y="1600"/>
                    <a:pt x="15516" y="2496"/>
                    <a:pt x="13508" y="4069"/>
                  </a:cubicBezTo>
                  <a:cubicBezTo>
                    <a:pt x="11883" y="5316"/>
                    <a:pt x="7240" y="7441"/>
                    <a:pt x="4670" y="7441"/>
                  </a:cubicBezTo>
                  <a:cubicBezTo>
                    <a:pt x="4109" y="7441"/>
                    <a:pt x="3648" y="7340"/>
                    <a:pt x="3337" y="7107"/>
                  </a:cubicBezTo>
                  <a:cubicBezTo>
                    <a:pt x="1628" y="5832"/>
                    <a:pt x="2632" y="3635"/>
                    <a:pt x="2659" y="3581"/>
                  </a:cubicBezTo>
                  <a:lnTo>
                    <a:pt x="2659" y="3581"/>
                  </a:lnTo>
                  <a:cubicBezTo>
                    <a:pt x="2388" y="3716"/>
                    <a:pt x="2171" y="3852"/>
                    <a:pt x="1981" y="3987"/>
                  </a:cubicBezTo>
                  <a:cubicBezTo>
                    <a:pt x="1" y="5262"/>
                    <a:pt x="1655" y="7730"/>
                    <a:pt x="1655" y="7730"/>
                  </a:cubicBezTo>
                  <a:cubicBezTo>
                    <a:pt x="2102" y="8563"/>
                    <a:pt x="2925" y="8900"/>
                    <a:pt x="3958" y="8900"/>
                  </a:cubicBezTo>
                  <a:cubicBezTo>
                    <a:pt x="7635" y="8900"/>
                    <a:pt x="13967" y="4631"/>
                    <a:pt x="15407" y="3255"/>
                  </a:cubicBezTo>
                  <a:cubicBezTo>
                    <a:pt x="16356" y="2333"/>
                    <a:pt x="16058" y="977"/>
                    <a:pt x="15326" y="0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19;p72">
              <a:extLst>
                <a:ext uri="{FF2B5EF4-FFF2-40B4-BE49-F238E27FC236}">
                  <a16:creationId xmlns:a16="http://schemas.microsoft.com/office/drawing/2014/main" id="{8FD8F945-CBAE-B1E4-67E4-5293AF7A185A}"/>
                </a:ext>
              </a:extLst>
            </p:cNvPr>
            <p:cNvSpPr/>
            <p:nvPr/>
          </p:nvSpPr>
          <p:spPr>
            <a:xfrm>
              <a:off x="5756475" y="2649275"/>
              <a:ext cx="395925" cy="308550"/>
            </a:xfrm>
            <a:custGeom>
              <a:avLst/>
              <a:gdLst/>
              <a:ahLst/>
              <a:cxnLst/>
              <a:rect l="l" t="t" r="r" b="b"/>
              <a:pathLst>
                <a:path w="15837" h="12342" extrusionOk="0">
                  <a:moveTo>
                    <a:pt x="11846" y="1"/>
                  </a:moveTo>
                  <a:cubicBezTo>
                    <a:pt x="11539" y="1"/>
                    <a:pt x="11261" y="77"/>
                    <a:pt x="11040" y="246"/>
                  </a:cubicBezTo>
                  <a:cubicBezTo>
                    <a:pt x="10199" y="897"/>
                    <a:pt x="3662" y="5861"/>
                    <a:pt x="1817" y="7976"/>
                  </a:cubicBezTo>
                  <a:cubicBezTo>
                    <a:pt x="0" y="10038"/>
                    <a:pt x="2441" y="11665"/>
                    <a:pt x="2441" y="11665"/>
                  </a:cubicBezTo>
                  <a:cubicBezTo>
                    <a:pt x="2876" y="12137"/>
                    <a:pt x="3424" y="12341"/>
                    <a:pt x="4047" y="12341"/>
                  </a:cubicBezTo>
                  <a:cubicBezTo>
                    <a:pt x="7578" y="12341"/>
                    <a:pt x="13498" y="5753"/>
                    <a:pt x="14674" y="3908"/>
                  </a:cubicBezTo>
                  <a:cubicBezTo>
                    <a:pt x="15836" y="2108"/>
                    <a:pt x="13456" y="1"/>
                    <a:pt x="11846" y="1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0;p72">
              <a:extLst>
                <a:ext uri="{FF2B5EF4-FFF2-40B4-BE49-F238E27FC236}">
                  <a16:creationId xmlns:a16="http://schemas.microsoft.com/office/drawing/2014/main" id="{5446ECEE-B29E-059C-A5AF-F16CF0A8D375}"/>
                </a:ext>
              </a:extLst>
            </p:cNvPr>
            <p:cNvSpPr/>
            <p:nvPr/>
          </p:nvSpPr>
          <p:spPr>
            <a:xfrm>
              <a:off x="5999350" y="2673825"/>
              <a:ext cx="115850" cy="111150"/>
            </a:xfrm>
            <a:custGeom>
              <a:avLst/>
              <a:gdLst/>
              <a:ahLst/>
              <a:cxnLst/>
              <a:rect l="l" t="t" r="r" b="b"/>
              <a:pathLst>
                <a:path w="4634" h="4446" extrusionOk="0">
                  <a:moveTo>
                    <a:pt x="1808" y="1"/>
                  </a:moveTo>
                  <a:cubicBezTo>
                    <a:pt x="1145" y="1"/>
                    <a:pt x="1" y="1364"/>
                    <a:pt x="50" y="1976"/>
                  </a:cubicBezTo>
                  <a:cubicBezTo>
                    <a:pt x="104" y="2650"/>
                    <a:pt x="1467" y="4445"/>
                    <a:pt x="2468" y="4445"/>
                  </a:cubicBezTo>
                  <a:cubicBezTo>
                    <a:pt x="2476" y="4445"/>
                    <a:pt x="2483" y="4445"/>
                    <a:pt x="2491" y="4445"/>
                  </a:cubicBezTo>
                  <a:cubicBezTo>
                    <a:pt x="2491" y="4445"/>
                    <a:pt x="3305" y="4391"/>
                    <a:pt x="4145" y="2655"/>
                  </a:cubicBezTo>
                  <a:cubicBezTo>
                    <a:pt x="4634" y="1570"/>
                    <a:pt x="2654" y="376"/>
                    <a:pt x="2003" y="51"/>
                  </a:cubicBezTo>
                  <a:cubicBezTo>
                    <a:pt x="1945" y="16"/>
                    <a:pt x="1879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1;p72">
              <a:extLst>
                <a:ext uri="{FF2B5EF4-FFF2-40B4-BE49-F238E27FC236}">
                  <a16:creationId xmlns:a16="http://schemas.microsoft.com/office/drawing/2014/main" id="{D93A4608-F891-4928-FC63-4E46F17009A2}"/>
                </a:ext>
              </a:extLst>
            </p:cNvPr>
            <p:cNvSpPr/>
            <p:nvPr/>
          </p:nvSpPr>
          <p:spPr>
            <a:xfrm>
              <a:off x="5757150" y="2699500"/>
              <a:ext cx="383150" cy="258750"/>
            </a:xfrm>
            <a:custGeom>
              <a:avLst/>
              <a:gdLst/>
              <a:ahLst/>
              <a:cxnLst/>
              <a:rect l="l" t="t" r="r" b="b"/>
              <a:pathLst>
                <a:path w="15326" h="10350" extrusionOk="0">
                  <a:moveTo>
                    <a:pt x="14728" y="0"/>
                  </a:moveTo>
                  <a:cubicBezTo>
                    <a:pt x="15325" y="1736"/>
                    <a:pt x="11663" y="4801"/>
                    <a:pt x="10199" y="5886"/>
                  </a:cubicBezTo>
                  <a:cubicBezTo>
                    <a:pt x="9109" y="6693"/>
                    <a:pt x="7029" y="8431"/>
                    <a:pt x="5120" y="8431"/>
                  </a:cubicBezTo>
                  <a:cubicBezTo>
                    <a:pt x="4462" y="8431"/>
                    <a:pt x="3825" y="8224"/>
                    <a:pt x="3255" y="7703"/>
                  </a:cubicBezTo>
                  <a:cubicBezTo>
                    <a:pt x="2089" y="6645"/>
                    <a:pt x="2197" y="5750"/>
                    <a:pt x="2577" y="5208"/>
                  </a:cubicBezTo>
                  <a:lnTo>
                    <a:pt x="2577" y="5208"/>
                  </a:lnTo>
                  <a:cubicBezTo>
                    <a:pt x="2279" y="5479"/>
                    <a:pt x="2034" y="5750"/>
                    <a:pt x="1818" y="5995"/>
                  </a:cubicBezTo>
                  <a:cubicBezTo>
                    <a:pt x="0" y="8110"/>
                    <a:pt x="2441" y="9683"/>
                    <a:pt x="2441" y="9683"/>
                  </a:cubicBezTo>
                  <a:cubicBezTo>
                    <a:pt x="2869" y="10148"/>
                    <a:pt x="3409" y="10349"/>
                    <a:pt x="4023" y="10349"/>
                  </a:cubicBezTo>
                  <a:cubicBezTo>
                    <a:pt x="7536" y="10349"/>
                    <a:pt x="13470" y="3750"/>
                    <a:pt x="14647" y="1926"/>
                  </a:cubicBezTo>
                  <a:cubicBezTo>
                    <a:pt x="15054" y="1275"/>
                    <a:pt x="15027" y="597"/>
                    <a:pt x="14728" y="0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537;p72">
            <a:extLst>
              <a:ext uri="{FF2B5EF4-FFF2-40B4-BE49-F238E27FC236}">
                <a16:creationId xmlns:a16="http://schemas.microsoft.com/office/drawing/2014/main" id="{51ABE0AE-55C5-6EAE-6ED5-58D7E019F478}"/>
              </a:ext>
            </a:extLst>
          </p:cNvPr>
          <p:cNvGrpSpPr/>
          <p:nvPr/>
        </p:nvGrpSpPr>
        <p:grpSpPr>
          <a:xfrm rot="-1696335">
            <a:off x="7652364" y="1882191"/>
            <a:ext cx="542162" cy="711616"/>
            <a:chOff x="5605250" y="1253125"/>
            <a:chExt cx="694400" cy="895100"/>
          </a:xfrm>
        </p:grpSpPr>
        <p:sp>
          <p:nvSpPr>
            <p:cNvPr id="32" name="Google Shape;2538;p72">
              <a:extLst>
                <a:ext uri="{FF2B5EF4-FFF2-40B4-BE49-F238E27FC236}">
                  <a16:creationId xmlns:a16="http://schemas.microsoft.com/office/drawing/2014/main" id="{3A54B731-1D27-7BCA-35EA-D76DF176843A}"/>
                </a:ext>
              </a:extLst>
            </p:cNvPr>
            <p:cNvSpPr/>
            <p:nvPr/>
          </p:nvSpPr>
          <p:spPr>
            <a:xfrm>
              <a:off x="5605250" y="1253125"/>
              <a:ext cx="522825" cy="766250"/>
            </a:xfrm>
            <a:custGeom>
              <a:avLst/>
              <a:gdLst/>
              <a:ahLst/>
              <a:cxnLst/>
              <a:rect l="l" t="t" r="r" b="b"/>
              <a:pathLst>
                <a:path w="20913" h="30650" extrusionOk="0">
                  <a:moveTo>
                    <a:pt x="7866" y="0"/>
                  </a:moveTo>
                  <a:cubicBezTo>
                    <a:pt x="6212" y="7866"/>
                    <a:pt x="3852" y="15434"/>
                    <a:pt x="0" y="22513"/>
                  </a:cubicBezTo>
                  <a:lnTo>
                    <a:pt x="8544" y="30650"/>
                  </a:lnTo>
                  <a:cubicBezTo>
                    <a:pt x="14376" y="22187"/>
                    <a:pt x="18146" y="12748"/>
                    <a:pt x="20913" y="2902"/>
                  </a:cubicBezTo>
                  <a:cubicBezTo>
                    <a:pt x="16573" y="1953"/>
                    <a:pt x="12206" y="1004"/>
                    <a:pt x="7866" y="0"/>
                  </a:cubicBez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9;p72">
              <a:extLst>
                <a:ext uri="{FF2B5EF4-FFF2-40B4-BE49-F238E27FC236}">
                  <a16:creationId xmlns:a16="http://schemas.microsoft.com/office/drawing/2014/main" id="{DF6A6BCC-2AD4-64A5-0CBC-F34FACB01F53}"/>
                </a:ext>
              </a:extLst>
            </p:cNvPr>
            <p:cNvSpPr/>
            <p:nvPr/>
          </p:nvSpPr>
          <p:spPr>
            <a:xfrm>
              <a:off x="5628300" y="1303300"/>
              <a:ext cx="577775" cy="762200"/>
            </a:xfrm>
            <a:custGeom>
              <a:avLst/>
              <a:gdLst/>
              <a:ahLst/>
              <a:cxnLst/>
              <a:rect l="l" t="t" r="r" b="b"/>
              <a:pathLst>
                <a:path w="23111" h="30488" extrusionOk="0">
                  <a:moveTo>
                    <a:pt x="10498" y="0"/>
                  </a:moveTo>
                  <a:cubicBezTo>
                    <a:pt x="7921" y="7595"/>
                    <a:pt x="4666" y="14810"/>
                    <a:pt x="1" y="21401"/>
                  </a:cubicBezTo>
                  <a:cubicBezTo>
                    <a:pt x="2469" y="24412"/>
                    <a:pt x="4991" y="27477"/>
                    <a:pt x="7487" y="30487"/>
                  </a:cubicBezTo>
                  <a:cubicBezTo>
                    <a:pt x="14295" y="22784"/>
                    <a:pt x="19177" y="13861"/>
                    <a:pt x="23110" y="4394"/>
                  </a:cubicBezTo>
                  <a:cubicBezTo>
                    <a:pt x="18906" y="2930"/>
                    <a:pt x="14702" y="1465"/>
                    <a:pt x="1049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40;p72">
              <a:extLst>
                <a:ext uri="{FF2B5EF4-FFF2-40B4-BE49-F238E27FC236}">
                  <a16:creationId xmlns:a16="http://schemas.microsoft.com/office/drawing/2014/main" id="{86728C49-9BE3-DA39-1BB6-AB23891DD2A1}"/>
                </a:ext>
              </a:extLst>
            </p:cNvPr>
            <p:cNvSpPr/>
            <p:nvPr/>
          </p:nvSpPr>
          <p:spPr>
            <a:xfrm>
              <a:off x="5687300" y="1358225"/>
              <a:ext cx="446900" cy="621825"/>
            </a:xfrm>
            <a:custGeom>
              <a:avLst/>
              <a:gdLst/>
              <a:ahLst/>
              <a:cxnLst/>
              <a:rect l="l" t="t" r="r" b="b"/>
              <a:pathLst>
                <a:path w="17876" h="24873" extrusionOk="0">
                  <a:moveTo>
                    <a:pt x="10796" y="0"/>
                  </a:moveTo>
                  <a:cubicBezTo>
                    <a:pt x="10123" y="958"/>
                    <a:pt x="9129" y="1496"/>
                    <a:pt x="8120" y="1496"/>
                  </a:cubicBezTo>
                  <a:cubicBezTo>
                    <a:pt x="8072" y="1496"/>
                    <a:pt x="8023" y="1495"/>
                    <a:pt x="7975" y="1492"/>
                  </a:cubicBezTo>
                  <a:cubicBezTo>
                    <a:pt x="5778" y="7052"/>
                    <a:pt x="3310" y="12423"/>
                    <a:pt x="0" y="17414"/>
                  </a:cubicBezTo>
                  <a:cubicBezTo>
                    <a:pt x="434" y="18363"/>
                    <a:pt x="516" y="19584"/>
                    <a:pt x="109" y="20587"/>
                  </a:cubicBezTo>
                  <a:cubicBezTo>
                    <a:pt x="1547" y="22242"/>
                    <a:pt x="2279" y="23110"/>
                    <a:pt x="3798" y="24873"/>
                  </a:cubicBezTo>
                  <a:cubicBezTo>
                    <a:pt x="4359" y="24493"/>
                    <a:pt x="4980" y="24295"/>
                    <a:pt x="5600" y="24295"/>
                  </a:cubicBezTo>
                  <a:cubicBezTo>
                    <a:pt x="5999" y="24295"/>
                    <a:pt x="6399" y="24377"/>
                    <a:pt x="6781" y="24547"/>
                  </a:cubicBezTo>
                  <a:cubicBezTo>
                    <a:pt x="11203" y="18661"/>
                    <a:pt x="14783" y="12531"/>
                    <a:pt x="17875" y="5832"/>
                  </a:cubicBezTo>
                  <a:cubicBezTo>
                    <a:pt x="16980" y="4964"/>
                    <a:pt x="16600" y="3635"/>
                    <a:pt x="16736" y="2252"/>
                  </a:cubicBezTo>
                  <a:cubicBezTo>
                    <a:pt x="14240" y="1302"/>
                    <a:pt x="13074" y="841"/>
                    <a:pt x="10796" y="0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1;p72">
              <a:extLst>
                <a:ext uri="{FF2B5EF4-FFF2-40B4-BE49-F238E27FC236}">
                  <a16:creationId xmlns:a16="http://schemas.microsoft.com/office/drawing/2014/main" id="{99B4FF3B-BF6E-1FC5-4A95-7D82BACD4D9B}"/>
                </a:ext>
              </a:extLst>
            </p:cNvPr>
            <p:cNvSpPr/>
            <p:nvPr/>
          </p:nvSpPr>
          <p:spPr>
            <a:xfrm>
              <a:off x="5614750" y="1364325"/>
              <a:ext cx="651675" cy="732375"/>
            </a:xfrm>
            <a:custGeom>
              <a:avLst/>
              <a:gdLst/>
              <a:ahLst/>
              <a:cxnLst/>
              <a:rect l="l" t="t" r="r" b="b"/>
              <a:pathLst>
                <a:path w="26067" h="29295" extrusionOk="0">
                  <a:moveTo>
                    <a:pt x="14539" y="0"/>
                  </a:moveTo>
                  <a:cubicBezTo>
                    <a:pt x="10497" y="6917"/>
                    <a:pt x="5886" y="13400"/>
                    <a:pt x="0" y="18879"/>
                  </a:cubicBezTo>
                  <a:cubicBezTo>
                    <a:pt x="1872" y="22378"/>
                    <a:pt x="3689" y="25849"/>
                    <a:pt x="5561" y="29294"/>
                  </a:cubicBezTo>
                  <a:cubicBezTo>
                    <a:pt x="13752" y="23137"/>
                    <a:pt x="20343" y="15325"/>
                    <a:pt x="26066" y="6863"/>
                  </a:cubicBezTo>
                  <a:cubicBezTo>
                    <a:pt x="22242" y="4584"/>
                    <a:pt x="18363" y="2306"/>
                    <a:pt x="14539" y="0"/>
                  </a:cubicBez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42;p72">
              <a:extLst>
                <a:ext uri="{FF2B5EF4-FFF2-40B4-BE49-F238E27FC236}">
                  <a16:creationId xmlns:a16="http://schemas.microsoft.com/office/drawing/2014/main" id="{BD9DDE19-B635-1155-70F6-D491E9D783F9}"/>
                </a:ext>
              </a:extLst>
            </p:cNvPr>
            <p:cNvSpPr/>
            <p:nvPr/>
          </p:nvSpPr>
          <p:spPr>
            <a:xfrm>
              <a:off x="5628300" y="1433500"/>
              <a:ext cx="671350" cy="714725"/>
            </a:xfrm>
            <a:custGeom>
              <a:avLst/>
              <a:gdLst/>
              <a:ahLst/>
              <a:cxnLst/>
              <a:rect l="l" t="t" r="r" b="b"/>
              <a:pathLst>
                <a:path w="26854" h="28589" extrusionOk="0">
                  <a:moveTo>
                    <a:pt x="15868" y="0"/>
                  </a:moveTo>
                  <a:cubicBezTo>
                    <a:pt x="11311" y="6618"/>
                    <a:pt x="6266" y="12748"/>
                    <a:pt x="1" y="17820"/>
                  </a:cubicBezTo>
                  <a:lnTo>
                    <a:pt x="4774" y="28589"/>
                  </a:lnTo>
                  <a:cubicBezTo>
                    <a:pt x="13427" y="23001"/>
                    <a:pt x="20533" y="15705"/>
                    <a:pt x="26853" y="7676"/>
                  </a:cubicBezTo>
                  <a:cubicBezTo>
                    <a:pt x="23192" y="5126"/>
                    <a:pt x="19530" y="2577"/>
                    <a:pt x="1586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43;p72">
              <a:extLst>
                <a:ext uri="{FF2B5EF4-FFF2-40B4-BE49-F238E27FC236}">
                  <a16:creationId xmlns:a16="http://schemas.microsoft.com/office/drawing/2014/main" id="{6FFFB10D-E353-6723-CB84-9931FDC8ED9A}"/>
                </a:ext>
              </a:extLst>
            </p:cNvPr>
            <p:cNvSpPr/>
            <p:nvPr/>
          </p:nvSpPr>
          <p:spPr>
            <a:xfrm>
              <a:off x="5678475" y="1506050"/>
              <a:ext cx="526225" cy="564200"/>
            </a:xfrm>
            <a:custGeom>
              <a:avLst/>
              <a:gdLst/>
              <a:ahLst/>
              <a:cxnLst/>
              <a:rect l="l" t="t" r="r" b="b"/>
              <a:pathLst>
                <a:path w="21049" h="22568" extrusionOk="0">
                  <a:moveTo>
                    <a:pt x="15787" y="0"/>
                  </a:moveTo>
                  <a:cubicBezTo>
                    <a:pt x="15134" y="519"/>
                    <a:pt x="14372" y="793"/>
                    <a:pt x="13636" y="793"/>
                  </a:cubicBezTo>
                  <a:cubicBezTo>
                    <a:pt x="13333" y="793"/>
                    <a:pt x="13034" y="746"/>
                    <a:pt x="12749" y="651"/>
                  </a:cubicBezTo>
                  <a:cubicBezTo>
                    <a:pt x="9142" y="5425"/>
                    <a:pt x="5317" y="9900"/>
                    <a:pt x="760" y="13833"/>
                  </a:cubicBezTo>
                  <a:cubicBezTo>
                    <a:pt x="950" y="14837"/>
                    <a:pt x="679" y="16030"/>
                    <a:pt x="1" y="16953"/>
                  </a:cubicBezTo>
                  <a:cubicBezTo>
                    <a:pt x="896" y="18906"/>
                    <a:pt x="1411" y="19936"/>
                    <a:pt x="2388" y="22079"/>
                  </a:cubicBezTo>
                  <a:cubicBezTo>
                    <a:pt x="2750" y="21958"/>
                    <a:pt x="3115" y="21898"/>
                    <a:pt x="3471" y="21898"/>
                  </a:cubicBezTo>
                  <a:cubicBezTo>
                    <a:pt x="4156" y="21898"/>
                    <a:pt x="4809" y="22121"/>
                    <a:pt x="5344" y="22567"/>
                  </a:cubicBezTo>
                  <a:cubicBezTo>
                    <a:pt x="11176" y="18092"/>
                    <a:pt x="16275" y="13128"/>
                    <a:pt x="21049" y="7514"/>
                  </a:cubicBezTo>
                  <a:cubicBezTo>
                    <a:pt x="20425" y="6429"/>
                    <a:pt x="20398" y="5045"/>
                    <a:pt x="20913" y="3743"/>
                  </a:cubicBezTo>
                  <a:cubicBezTo>
                    <a:pt x="18771" y="2197"/>
                    <a:pt x="17767" y="1411"/>
                    <a:pt x="15787" y="0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44;p72">
              <a:extLst>
                <a:ext uri="{FF2B5EF4-FFF2-40B4-BE49-F238E27FC236}">
                  <a16:creationId xmlns:a16="http://schemas.microsoft.com/office/drawing/2014/main" id="{23DAFDD8-9372-CACC-6ED2-D53477080DA6}"/>
                </a:ext>
              </a:extLst>
            </p:cNvPr>
            <p:cNvSpPr/>
            <p:nvPr/>
          </p:nvSpPr>
          <p:spPr>
            <a:xfrm>
              <a:off x="5812075" y="1677275"/>
              <a:ext cx="244125" cy="241900"/>
            </a:xfrm>
            <a:custGeom>
              <a:avLst/>
              <a:gdLst/>
              <a:ahLst/>
              <a:cxnLst/>
              <a:rect l="l" t="t" r="r" b="b"/>
              <a:pathLst>
                <a:path w="9765" h="9676" extrusionOk="0">
                  <a:moveTo>
                    <a:pt x="5403" y="1"/>
                  </a:moveTo>
                  <a:cubicBezTo>
                    <a:pt x="4232" y="1"/>
                    <a:pt x="3039" y="547"/>
                    <a:pt x="2116" y="1560"/>
                  </a:cubicBezTo>
                  <a:cubicBezTo>
                    <a:pt x="434" y="3377"/>
                    <a:pt x="0" y="6198"/>
                    <a:pt x="1248" y="8124"/>
                  </a:cubicBezTo>
                  <a:cubicBezTo>
                    <a:pt x="1909" y="9137"/>
                    <a:pt x="2994" y="9675"/>
                    <a:pt x="4176" y="9675"/>
                  </a:cubicBezTo>
                  <a:cubicBezTo>
                    <a:pt x="5273" y="9675"/>
                    <a:pt x="6454" y="9211"/>
                    <a:pt x="7459" y="8232"/>
                  </a:cubicBezTo>
                  <a:cubicBezTo>
                    <a:pt x="9602" y="6198"/>
                    <a:pt x="9765" y="2889"/>
                    <a:pt x="8083" y="1153"/>
                  </a:cubicBezTo>
                  <a:cubicBezTo>
                    <a:pt x="7312" y="370"/>
                    <a:pt x="6365" y="1"/>
                    <a:pt x="5403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45;p72">
              <a:extLst>
                <a:ext uri="{FF2B5EF4-FFF2-40B4-BE49-F238E27FC236}">
                  <a16:creationId xmlns:a16="http://schemas.microsoft.com/office/drawing/2014/main" id="{F53A5584-810D-A559-FE0A-2757A68B4F87}"/>
                </a:ext>
              </a:extLst>
            </p:cNvPr>
            <p:cNvSpPr/>
            <p:nvPr/>
          </p:nvSpPr>
          <p:spPr>
            <a:xfrm>
              <a:off x="6025000" y="1570475"/>
              <a:ext cx="78675" cy="95625"/>
            </a:xfrm>
            <a:custGeom>
              <a:avLst/>
              <a:gdLst/>
              <a:ahLst/>
              <a:cxnLst/>
              <a:rect l="l" t="t" r="r" b="b"/>
              <a:pathLst>
                <a:path w="3147" h="3825" extrusionOk="0">
                  <a:moveTo>
                    <a:pt x="2631" y="0"/>
                  </a:moveTo>
                  <a:cubicBezTo>
                    <a:pt x="1628" y="1383"/>
                    <a:pt x="1085" y="2061"/>
                    <a:pt x="0" y="3391"/>
                  </a:cubicBezTo>
                  <a:lnTo>
                    <a:pt x="434" y="3824"/>
                  </a:lnTo>
                  <a:cubicBezTo>
                    <a:pt x="1546" y="2495"/>
                    <a:pt x="2089" y="1817"/>
                    <a:pt x="3147" y="407"/>
                  </a:cubicBezTo>
                  <a:cubicBezTo>
                    <a:pt x="2957" y="244"/>
                    <a:pt x="2848" y="163"/>
                    <a:pt x="2631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46;p72">
              <a:extLst>
                <a:ext uri="{FF2B5EF4-FFF2-40B4-BE49-F238E27FC236}">
                  <a16:creationId xmlns:a16="http://schemas.microsoft.com/office/drawing/2014/main" id="{EE694D66-7722-231D-6D9F-969A8A700BDA}"/>
                </a:ext>
              </a:extLst>
            </p:cNvPr>
            <p:cNvSpPr/>
            <p:nvPr/>
          </p:nvSpPr>
          <p:spPr>
            <a:xfrm>
              <a:off x="6052125" y="1594875"/>
              <a:ext cx="82075" cy="97675"/>
            </a:xfrm>
            <a:custGeom>
              <a:avLst/>
              <a:gdLst/>
              <a:ahLst/>
              <a:cxnLst/>
              <a:rect l="l" t="t" r="r" b="b"/>
              <a:pathLst>
                <a:path w="3283" h="3907" extrusionOk="0">
                  <a:moveTo>
                    <a:pt x="2767" y="0"/>
                  </a:moveTo>
                  <a:cubicBezTo>
                    <a:pt x="1682" y="1438"/>
                    <a:pt x="1112" y="2116"/>
                    <a:pt x="0" y="3472"/>
                  </a:cubicBezTo>
                  <a:cubicBezTo>
                    <a:pt x="190" y="3635"/>
                    <a:pt x="271" y="3744"/>
                    <a:pt x="461" y="3906"/>
                  </a:cubicBezTo>
                  <a:cubicBezTo>
                    <a:pt x="1628" y="2550"/>
                    <a:pt x="2197" y="1872"/>
                    <a:pt x="3282" y="407"/>
                  </a:cubicBezTo>
                  <a:cubicBezTo>
                    <a:pt x="3092" y="245"/>
                    <a:pt x="2984" y="136"/>
                    <a:pt x="2767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390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42"/>
          <p:cNvGrpSpPr/>
          <p:nvPr/>
        </p:nvGrpSpPr>
        <p:grpSpPr>
          <a:xfrm>
            <a:off x="7137583" y="2956866"/>
            <a:ext cx="2096906" cy="2186634"/>
            <a:chOff x="6717993" y="2679088"/>
            <a:chExt cx="1853935" cy="1924916"/>
          </a:xfrm>
        </p:grpSpPr>
        <p:grpSp>
          <p:nvGrpSpPr>
            <p:cNvPr id="1155" name="Google Shape;1155;p42"/>
            <p:cNvGrpSpPr/>
            <p:nvPr/>
          </p:nvGrpSpPr>
          <p:grpSpPr>
            <a:xfrm>
              <a:off x="6717993" y="3389981"/>
              <a:ext cx="1853935" cy="1214023"/>
              <a:chOff x="1381375" y="4620650"/>
              <a:chExt cx="455725" cy="298425"/>
            </a:xfrm>
          </p:grpSpPr>
          <p:sp>
            <p:nvSpPr>
              <p:cNvPr id="1156" name="Google Shape;1156;p42"/>
              <p:cNvSpPr/>
              <p:nvPr/>
            </p:nvSpPr>
            <p:spPr>
              <a:xfrm>
                <a:off x="1415300" y="4837700"/>
                <a:ext cx="273975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3255" extrusionOk="0">
                    <a:moveTo>
                      <a:pt x="5420" y="0"/>
                    </a:moveTo>
                    <a:cubicBezTo>
                      <a:pt x="2314" y="0"/>
                      <a:pt x="0" y="536"/>
                      <a:pt x="0" y="536"/>
                    </a:cubicBezTo>
                    <a:lnTo>
                      <a:pt x="0" y="1567"/>
                    </a:lnTo>
                    <a:cubicBezTo>
                      <a:pt x="0" y="2380"/>
                      <a:pt x="2468" y="3194"/>
                      <a:pt x="5506" y="3248"/>
                    </a:cubicBezTo>
                    <a:cubicBezTo>
                      <a:pt x="5666" y="3253"/>
                      <a:pt x="5823" y="3255"/>
                      <a:pt x="5979" y="3255"/>
                    </a:cubicBezTo>
                    <a:cubicBezTo>
                      <a:pt x="8769" y="3255"/>
                      <a:pt x="10958" y="2581"/>
                      <a:pt x="10958" y="1811"/>
                    </a:cubicBezTo>
                    <a:lnTo>
                      <a:pt x="10931" y="644"/>
                    </a:lnTo>
                    <a:cubicBezTo>
                      <a:pt x="9023" y="158"/>
                      <a:pt x="7105" y="0"/>
                      <a:pt x="5420" y="0"/>
                    </a:cubicBez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2"/>
              <p:cNvSpPr/>
              <p:nvPr/>
            </p:nvSpPr>
            <p:spPr>
              <a:xfrm>
                <a:off x="1415300" y="4809650"/>
                <a:ext cx="2739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3373" extrusionOk="0">
                    <a:moveTo>
                      <a:pt x="5101" y="0"/>
                    </a:moveTo>
                    <a:cubicBezTo>
                      <a:pt x="2241" y="0"/>
                      <a:pt x="0" y="592"/>
                      <a:pt x="0" y="1658"/>
                    </a:cubicBezTo>
                    <a:cubicBezTo>
                      <a:pt x="0" y="2472"/>
                      <a:pt x="2468" y="3285"/>
                      <a:pt x="5506" y="3367"/>
                    </a:cubicBezTo>
                    <a:cubicBezTo>
                      <a:pt x="5660" y="3371"/>
                      <a:pt x="5813" y="3373"/>
                      <a:pt x="5964" y="3373"/>
                    </a:cubicBezTo>
                    <a:cubicBezTo>
                      <a:pt x="8760" y="3373"/>
                      <a:pt x="10958" y="2674"/>
                      <a:pt x="10958" y="1902"/>
                    </a:cubicBezTo>
                    <a:cubicBezTo>
                      <a:pt x="10958" y="736"/>
                      <a:pt x="8490" y="85"/>
                      <a:pt x="5479" y="3"/>
                    </a:cubicBezTo>
                    <a:cubicBezTo>
                      <a:pt x="5352" y="1"/>
                      <a:pt x="5226" y="0"/>
                      <a:pt x="5101" y="0"/>
                    </a:cubicBezTo>
                    <a:close/>
                  </a:path>
                </a:pathLst>
              </a:custGeom>
              <a:solidFill>
                <a:srgbClr val="F6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2"/>
              <p:cNvSpPr/>
              <p:nvPr/>
            </p:nvSpPr>
            <p:spPr>
              <a:xfrm>
                <a:off x="1413925" y="4803075"/>
                <a:ext cx="273975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3234" extrusionOk="0">
                    <a:moveTo>
                      <a:pt x="5382" y="1"/>
                    </a:moveTo>
                    <a:cubicBezTo>
                      <a:pt x="2345" y="1"/>
                      <a:pt x="76" y="511"/>
                      <a:pt x="3" y="511"/>
                    </a:cubicBezTo>
                    <a:cubicBezTo>
                      <a:pt x="1" y="511"/>
                      <a:pt x="1" y="511"/>
                      <a:pt x="1" y="511"/>
                    </a:cubicBezTo>
                    <a:lnTo>
                      <a:pt x="1" y="1541"/>
                    </a:lnTo>
                    <a:cubicBezTo>
                      <a:pt x="1" y="2301"/>
                      <a:pt x="2469" y="3169"/>
                      <a:pt x="5480" y="3223"/>
                    </a:cubicBezTo>
                    <a:cubicBezTo>
                      <a:pt x="5682" y="3230"/>
                      <a:pt x="5882" y="3234"/>
                      <a:pt x="6078" y="3234"/>
                    </a:cubicBezTo>
                    <a:cubicBezTo>
                      <a:pt x="8832" y="3234"/>
                      <a:pt x="10959" y="2547"/>
                      <a:pt x="10959" y="1812"/>
                    </a:cubicBezTo>
                    <a:lnTo>
                      <a:pt x="10905" y="646"/>
                    </a:lnTo>
                    <a:cubicBezTo>
                      <a:pt x="8989" y="158"/>
                      <a:pt x="7067" y="1"/>
                      <a:pt x="5382" y="1"/>
                    </a:cubicBez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2"/>
              <p:cNvSpPr/>
              <p:nvPr/>
            </p:nvSpPr>
            <p:spPr>
              <a:xfrm>
                <a:off x="1413925" y="4774275"/>
                <a:ext cx="273975" cy="844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3378" extrusionOk="0">
                    <a:moveTo>
                      <a:pt x="4933" y="1"/>
                    </a:moveTo>
                    <a:cubicBezTo>
                      <a:pt x="2166" y="1"/>
                      <a:pt x="1" y="615"/>
                      <a:pt x="1" y="1663"/>
                    </a:cubicBezTo>
                    <a:cubicBezTo>
                      <a:pt x="1" y="2449"/>
                      <a:pt x="2469" y="3290"/>
                      <a:pt x="5480" y="3371"/>
                    </a:cubicBezTo>
                    <a:cubicBezTo>
                      <a:pt x="5641" y="3376"/>
                      <a:pt x="5800" y="3378"/>
                      <a:pt x="5957" y="3378"/>
                    </a:cubicBezTo>
                    <a:cubicBezTo>
                      <a:pt x="8769" y="3378"/>
                      <a:pt x="10959" y="2704"/>
                      <a:pt x="10959" y="1934"/>
                    </a:cubicBezTo>
                    <a:cubicBezTo>
                      <a:pt x="10905" y="740"/>
                      <a:pt x="8463" y="116"/>
                      <a:pt x="5453" y="8"/>
                    </a:cubicBezTo>
                    <a:cubicBezTo>
                      <a:pt x="5277" y="3"/>
                      <a:pt x="5104" y="1"/>
                      <a:pt x="4933" y="1"/>
                    </a:cubicBezTo>
                    <a:close/>
                  </a:path>
                </a:pathLst>
              </a:custGeom>
              <a:solidFill>
                <a:srgbClr val="F6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2"/>
              <p:cNvSpPr/>
              <p:nvPr/>
            </p:nvSpPr>
            <p:spPr>
              <a:xfrm>
                <a:off x="1414600" y="4768125"/>
                <a:ext cx="27535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3265" extrusionOk="0">
                    <a:moveTo>
                      <a:pt x="5958" y="1"/>
                    </a:moveTo>
                    <a:cubicBezTo>
                      <a:pt x="2590" y="1"/>
                      <a:pt x="19" y="661"/>
                      <a:pt x="1" y="661"/>
                    </a:cubicBezTo>
                    <a:lnTo>
                      <a:pt x="28" y="1664"/>
                    </a:lnTo>
                    <a:cubicBezTo>
                      <a:pt x="82" y="2451"/>
                      <a:pt x="2551" y="3265"/>
                      <a:pt x="5561" y="3265"/>
                    </a:cubicBezTo>
                    <a:cubicBezTo>
                      <a:pt x="8572" y="3265"/>
                      <a:pt x="11013" y="2532"/>
                      <a:pt x="10986" y="1719"/>
                    </a:cubicBezTo>
                    <a:lnTo>
                      <a:pt x="10959" y="552"/>
                    </a:lnTo>
                    <a:cubicBezTo>
                      <a:pt x="9237" y="141"/>
                      <a:pt x="7513" y="1"/>
                      <a:pt x="5958" y="1"/>
                    </a:cubicBez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2"/>
              <p:cNvSpPr/>
              <p:nvPr/>
            </p:nvSpPr>
            <p:spPr>
              <a:xfrm>
                <a:off x="1414600" y="4740550"/>
                <a:ext cx="275350" cy="84125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3365" extrusionOk="0">
                    <a:moveTo>
                      <a:pt x="5453" y="1"/>
                    </a:moveTo>
                    <a:cubicBezTo>
                      <a:pt x="2442" y="1"/>
                      <a:pt x="1" y="652"/>
                      <a:pt x="28" y="1764"/>
                    </a:cubicBezTo>
                    <a:cubicBezTo>
                      <a:pt x="82" y="2550"/>
                      <a:pt x="2551" y="3364"/>
                      <a:pt x="5561" y="3364"/>
                    </a:cubicBezTo>
                    <a:cubicBezTo>
                      <a:pt x="8572" y="3364"/>
                      <a:pt x="11013" y="2605"/>
                      <a:pt x="10986" y="1791"/>
                    </a:cubicBezTo>
                    <a:cubicBezTo>
                      <a:pt x="10959" y="598"/>
                      <a:pt x="8491" y="28"/>
                      <a:pt x="5453" y="1"/>
                    </a:cubicBezTo>
                    <a:close/>
                  </a:path>
                </a:pathLst>
              </a:custGeom>
              <a:solidFill>
                <a:srgbClr val="F6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2"/>
              <p:cNvSpPr/>
              <p:nvPr/>
            </p:nvSpPr>
            <p:spPr>
              <a:xfrm>
                <a:off x="1440400" y="4748000"/>
                <a:ext cx="2203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606" extrusionOk="0">
                    <a:moveTo>
                      <a:pt x="4569" y="0"/>
                    </a:moveTo>
                    <a:cubicBezTo>
                      <a:pt x="4502" y="0"/>
                      <a:pt x="4434" y="0"/>
                      <a:pt x="4367" y="1"/>
                    </a:cubicBezTo>
                    <a:cubicBezTo>
                      <a:pt x="4306" y="0"/>
                      <a:pt x="4246" y="0"/>
                      <a:pt x="4186" y="0"/>
                    </a:cubicBezTo>
                    <a:cubicBezTo>
                      <a:pt x="1856" y="0"/>
                      <a:pt x="0" y="511"/>
                      <a:pt x="27" y="1357"/>
                    </a:cubicBezTo>
                    <a:cubicBezTo>
                      <a:pt x="27" y="2008"/>
                      <a:pt x="2034" y="2605"/>
                      <a:pt x="4421" y="2605"/>
                    </a:cubicBezTo>
                    <a:cubicBezTo>
                      <a:pt x="6862" y="2605"/>
                      <a:pt x="8815" y="2008"/>
                      <a:pt x="8815" y="1384"/>
                    </a:cubicBezTo>
                    <a:cubicBezTo>
                      <a:pt x="8815" y="461"/>
                      <a:pt x="6918" y="0"/>
                      <a:pt x="4569" y="0"/>
                    </a:cubicBez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2"/>
              <p:cNvSpPr/>
              <p:nvPr/>
            </p:nvSpPr>
            <p:spPr>
              <a:xfrm>
                <a:off x="1413250" y="4724000"/>
                <a:ext cx="275325" cy="81825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3273" extrusionOk="0">
                    <a:moveTo>
                      <a:pt x="6428" y="1"/>
                    </a:moveTo>
                    <a:cubicBezTo>
                      <a:pt x="2810" y="1"/>
                      <a:pt x="1" y="779"/>
                      <a:pt x="1" y="798"/>
                    </a:cubicBezTo>
                    <a:lnTo>
                      <a:pt x="28" y="1802"/>
                    </a:lnTo>
                    <a:cubicBezTo>
                      <a:pt x="79" y="2550"/>
                      <a:pt x="2312" y="3273"/>
                      <a:pt x="5141" y="3273"/>
                    </a:cubicBezTo>
                    <a:cubicBezTo>
                      <a:pt x="5288" y="3273"/>
                      <a:pt x="5438" y="3271"/>
                      <a:pt x="5588" y="3267"/>
                    </a:cubicBezTo>
                    <a:cubicBezTo>
                      <a:pt x="8599" y="3240"/>
                      <a:pt x="11013" y="2426"/>
                      <a:pt x="10986" y="1612"/>
                    </a:cubicBezTo>
                    <a:lnTo>
                      <a:pt x="10904" y="446"/>
                    </a:lnTo>
                    <a:cubicBezTo>
                      <a:pt x="9369" y="119"/>
                      <a:pt x="7837" y="1"/>
                      <a:pt x="6428" y="1"/>
                    </a:cubicBez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2"/>
              <p:cNvSpPr/>
              <p:nvPr/>
            </p:nvSpPr>
            <p:spPr>
              <a:xfrm>
                <a:off x="1411225" y="4697050"/>
                <a:ext cx="27667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3344" extrusionOk="0">
                    <a:moveTo>
                      <a:pt x="5900" y="1"/>
                    </a:moveTo>
                    <a:cubicBezTo>
                      <a:pt x="5752" y="1"/>
                      <a:pt x="5603" y="2"/>
                      <a:pt x="5452" y="5"/>
                    </a:cubicBezTo>
                    <a:cubicBezTo>
                      <a:pt x="2441" y="32"/>
                      <a:pt x="0" y="764"/>
                      <a:pt x="82" y="1876"/>
                    </a:cubicBezTo>
                    <a:cubicBezTo>
                      <a:pt x="108" y="2635"/>
                      <a:pt x="2432" y="3344"/>
                      <a:pt x="5325" y="3344"/>
                    </a:cubicBezTo>
                    <a:cubicBezTo>
                      <a:pt x="5430" y="3344"/>
                      <a:pt x="5536" y="3343"/>
                      <a:pt x="5642" y="3341"/>
                    </a:cubicBezTo>
                    <a:cubicBezTo>
                      <a:pt x="8653" y="3287"/>
                      <a:pt x="11067" y="2473"/>
                      <a:pt x="11013" y="1659"/>
                    </a:cubicBezTo>
                    <a:cubicBezTo>
                      <a:pt x="10961" y="499"/>
                      <a:pt x="8729" y="1"/>
                      <a:pt x="5900" y="1"/>
                    </a:cubicBezTo>
                    <a:close/>
                  </a:path>
                </a:pathLst>
              </a:custGeom>
              <a:solidFill>
                <a:srgbClr val="F6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>
                <a:off x="1437675" y="4705275"/>
                <a:ext cx="2210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2525" extrusionOk="0">
                    <a:moveTo>
                      <a:pt x="4594" y="0"/>
                    </a:moveTo>
                    <a:cubicBezTo>
                      <a:pt x="4519" y="0"/>
                      <a:pt x="4443" y="1"/>
                      <a:pt x="4367" y="1"/>
                    </a:cubicBezTo>
                    <a:cubicBezTo>
                      <a:pt x="1926" y="83"/>
                      <a:pt x="0" y="625"/>
                      <a:pt x="27" y="1439"/>
                    </a:cubicBezTo>
                    <a:cubicBezTo>
                      <a:pt x="54" y="2046"/>
                      <a:pt x="1956" y="2525"/>
                      <a:pt x="4284" y="2525"/>
                    </a:cubicBezTo>
                    <a:cubicBezTo>
                      <a:pt x="4348" y="2525"/>
                      <a:pt x="4411" y="2525"/>
                      <a:pt x="4476" y="2524"/>
                    </a:cubicBezTo>
                    <a:cubicBezTo>
                      <a:pt x="6917" y="2497"/>
                      <a:pt x="8843" y="1873"/>
                      <a:pt x="8815" y="1276"/>
                    </a:cubicBezTo>
                    <a:cubicBezTo>
                      <a:pt x="8789" y="409"/>
                      <a:pt x="6930" y="0"/>
                      <a:pt x="4594" y="0"/>
                    </a:cubicBezTo>
                    <a:close/>
                  </a:path>
                </a:pathLst>
              </a:custGeom>
              <a:solidFill>
                <a:srgbClr val="F2D0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6" name="Google Shape;1166;p42"/>
              <p:cNvSpPr/>
              <p:nvPr/>
            </p:nvSpPr>
            <p:spPr>
              <a:xfrm>
                <a:off x="1504125" y="4714100"/>
                <a:ext cx="97675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1710" extrusionOk="0">
                    <a:moveTo>
                      <a:pt x="624" y="1"/>
                    </a:moveTo>
                    <a:lnTo>
                      <a:pt x="55" y="55"/>
                    </a:lnTo>
                    <a:lnTo>
                      <a:pt x="570" y="299"/>
                    </a:lnTo>
                    <a:cubicBezTo>
                      <a:pt x="0" y="408"/>
                      <a:pt x="0" y="625"/>
                      <a:pt x="461" y="815"/>
                    </a:cubicBezTo>
                    <a:cubicBezTo>
                      <a:pt x="895" y="1032"/>
                      <a:pt x="1492" y="1059"/>
                      <a:pt x="2224" y="1059"/>
                    </a:cubicBezTo>
                    <a:cubicBezTo>
                      <a:pt x="2658" y="1059"/>
                      <a:pt x="2903" y="1086"/>
                      <a:pt x="3038" y="1167"/>
                    </a:cubicBezTo>
                    <a:cubicBezTo>
                      <a:pt x="3201" y="1222"/>
                      <a:pt x="3092" y="1303"/>
                      <a:pt x="2821" y="1330"/>
                    </a:cubicBezTo>
                    <a:cubicBezTo>
                      <a:pt x="2523" y="1357"/>
                      <a:pt x="2143" y="1357"/>
                      <a:pt x="1845" y="1357"/>
                    </a:cubicBezTo>
                    <a:lnTo>
                      <a:pt x="2143" y="1601"/>
                    </a:lnTo>
                    <a:cubicBezTo>
                      <a:pt x="2414" y="1601"/>
                      <a:pt x="2794" y="1574"/>
                      <a:pt x="3092" y="1520"/>
                    </a:cubicBezTo>
                    <a:lnTo>
                      <a:pt x="3418" y="1710"/>
                    </a:lnTo>
                    <a:lnTo>
                      <a:pt x="3825" y="1601"/>
                    </a:lnTo>
                    <a:lnTo>
                      <a:pt x="3472" y="1411"/>
                    </a:lnTo>
                    <a:cubicBezTo>
                      <a:pt x="3906" y="1330"/>
                      <a:pt x="3906" y="1140"/>
                      <a:pt x="3635" y="977"/>
                    </a:cubicBezTo>
                    <a:cubicBezTo>
                      <a:pt x="3337" y="815"/>
                      <a:pt x="2930" y="733"/>
                      <a:pt x="2197" y="733"/>
                    </a:cubicBezTo>
                    <a:cubicBezTo>
                      <a:pt x="1655" y="733"/>
                      <a:pt x="1329" y="706"/>
                      <a:pt x="1194" y="652"/>
                    </a:cubicBezTo>
                    <a:cubicBezTo>
                      <a:pt x="1058" y="571"/>
                      <a:pt x="1031" y="516"/>
                      <a:pt x="1411" y="462"/>
                    </a:cubicBezTo>
                    <a:cubicBezTo>
                      <a:pt x="1546" y="453"/>
                      <a:pt x="1673" y="450"/>
                      <a:pt x="1788" y="450"/>
                    </a:cubicBezTo>
                    <a:cubicBezTo>
                      <a:pt x="2019" y="450"/>
                      <a:pt x="2206" y="462"/>
                      <a:pt x="2333" y="462"/>
                    </a:cubicBezTo>
                    <a:lnTo>
                      <a:pt x="2007" y="191"/>
                    </a:lnTo>
                    <a:cubicBezTo>
                      <a:pt x="1899" y="177"/>
                      <a:pt x="1763" y="170"/>
                      <a:pt x="1604" y="170"/>
                    </a:cubicBezTo>
                    <a:cubicBezTo>
                      <a:pt x="1445" y="170"/>
                      <a:pt x="1262" y="177"/>
                      <a:pt x="1058" y="191"/>
                    </a:cubicBezTo>
                    <a:lnTo>
                      <a:pt x="624" y="1"/>
                    </a:lnTo>
                    <a:close/>
                  </a:path>
                </a:pathLst>
              </a:custGeom>
              <a:solidFill>
                <a:srgbClr val="E7AD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2"/>
              <p:cNvSpPr/>
              <p:nvPr/>
            </p:nvSpPr>
            <p:spPr>
              <a:xfrm>
                <a:off x="1604475" y="4716025"/>
                <a:ext cx="229900" cy="198250"/>
              </a:xfrm>
              <a:custGeom>
                <a:avLst/>
                <a:gdLst/>
                <a:ahLst/>
                <a:cxnLst/>
                <a:rect l="l" t="t" r="r" b="b"/>
                <a:pathLst>
                  <a:path w="9196" h="7930" extrusionOk="0">
                    <a:moveTo>
                      <a:pt x="3163" y="1"/>
                    </a:moveTo>
                    <a:cubicBezTo>
                      <a:pt x="1632" y="1"/>
                      <a:pt x="534" y="1323"/>
                      <a:pt x="299" y="2772"/>
                    </a:cubicBezTo>
                    <a:cubicBezTo>
                      <a:pt x="1" y="4806"/>
                      <a:pt x="1737" y="7003"/>
                      <a:pt x="4096" y="7681"/>
                    </a:cubicBezTo>
                    <a:cubicBezTo>
                      <a:pt x="4577" y="7852"/>
                      <a:pt x="5046" y="7929"/>
                      <a:pt x="5493" y="7929"/>
                    </a:cubicBezTo>
                    <a:cubicBezTo>
                      <a:pt x="7317" y="7929"/>
                      <a:pt x="8755" y="6640"/>
                      <a:pt x="8951" y="5159"/>
                    </a:cubicBezTo>
                    <a:cubicBezTo>
                      <a:pt x="9196" y="3314"/>
                      <a:pt x="7297" y="1497"/>
                      <a:pt x="5100" y="656"/>
                    </a:cubicBezTo>
                    <a:cubicBezTo>
                      <a:pt x="4406" y="196"/>
                      <a:pt x="3753" y="1"/>
                      <a:pt x="3163" y="1"/>
                    </a:cubicBez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2"/>
              <p:cNvSpPr/>
              <p:nvPr/>
            </p:nvSpPr>
            <p:spPr>
              <a:xfrm>
                <a:off x="1617350" y="4707425"/>
                <a:ext cx="219750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7513" extrusionOk="0">
                    <a:moveTo>
                      <a:pt x="3424" y="0"/>
                    </a:moveTo>
                    <a:cubicBezTo>
                      <a:pt x="1814" y="0"/>
                      <a:pt x="524" y="897"/>
                      <a:pt x="299" y="2411"/>
                    </a:cubicBezTo>
                    <a:cubicBezTo>
                      <a:pt x="1" y="4445"/>
                      <a:pt x="1737" y="6642"/>
                      <a:pt x="4097" y="7320"/>
                    </a:cubicBezTo>
                    <a:cubicBezTo>
                      <a:pt x="4549" y="7451"/>
                      <a:pt x="4990" y="7513"/>
                      <a:pt x="5407" y="7513"/>
                    </a:cubicBezTo>
                    <a:cubicBezTo>
                      <a:pt x="7064" y="7513"/>
                      <a:pt x="8350" y="6537"/>
                      <a:pt x="8545" y="5042"/>
                    </a:cubicBezTo>
                    <a:cubicBezTo>
                      <a:pt x="8789" y="3224"/>
                      <a:pt x="7243" y="1082"/>
                      <a:pt x="5073" y="295"/>
                    </a:cubicBezTo>
                    <a:cubicBezTo>
                      <a:pt x="4507" y="95"/>
                      <a:pt x="3948" y="0"/>
                      <a:pt x="3424" y="0"/>
                    </a:cubicBezTo>
                    <a:close/>
                  </a:path>
                </a:pathLst>
              </a:custGeom>
              <a:solidFill>
                <a:srgbClr val="F6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2"/>
              <p:cNvSpPr/>
              <p:nvPr/>
            </p:nvSpPr>
            <p:spPr>
              <a:xfrm>
                <a:off x="1642450" y="4731025"/>
                <a:ext cx="166150" cy="142275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5691" extrusionOk="0">
                    <a:moveTo>
                      <a:pt x="2526" y="0"/>
                    </a:moveTo>
                    <a:cubicBezTo>
                      <a:pt x="1360" y="0"/>
                      <a:pt x="422" y="626"/>
                      <a:pt x="245" y="1711"/>
                    </a:cubicBezTo>
                    <a:cubicBezTo>
                      <a:pt x="1" y="3338"/>
                      <a:pt x="1302" y="4939"/>
                      <a:pt x="3310" y="5535"/>
                    </a:cubicBezTo>
                    <a:cubicBezTo>
                      <a:pt x="3661" y="5641"/>
                      <a:pt x="3999" y="5691"/>
                      <a:pt x="4317" y="5691"/>
                    </a:cubicBezTo>
                    <a:cubicBezTo>
                      <a:pt x="5544" y="5691"/>
                      <a:pt x="6457" y="4947"/>
                      <a:pt x="6565" y="3827"/>
                    </a:cubicBezTo>
                    <a:cubicBezTo>
                      <a:pt x="6646" y="2470"/>
                      <a:pt x="5534" y="924"/>
                      <a:pt x="3906" y="273"/>
                    </a:cubicBezTo>
                    <a:cubicBezTo>
                      <a:pt x="3433" y="88"/>
                      <a:pt x="2963" y="0"/>
                      <a:pt x="2526" y="0"/>
                    </a:cubicBezTo>
                    <a:close/>
                  </a:path>
                </a:pathLst>
              </a:custGeom>
              <a:solidFill>
                <a:srgbClr val="F2D0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2"/>
              <p:cNvSpPr/>
              <p:nvPr/>
            </p:nvSpPr>
            <p:spPr>
              <a:xfrm>
                <a:off x="1691950" y="4746650"/>
                <a:ext cx="73950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4477" extrusionOk="0">
                    <a:moveTo>
                      <a:pt x="1872" y="1"/>
                    </a:moveTo>
                    <a:lnTo>
                      <a:pt x="1737" y="489"/>
                    </a:lnTo>
                    <a:cubicBezTo>
                      <a:pt x="1708" y="488"/>
                      <a:pt x="1680" y="487"/>
                      <a:pt x="1652" y="487"/>
                    </a:cubicBezTo>
                    <a:cubicBezTo>
                      <a:pt x="1076" y="487"/>
                      <a:pt x="700" y="756"/>
                      <a:pt x="570" y="1221"/>
                    </a:cubicBezTo>
                    <a:cubicBezTo>
                      <a:pt x="435" y="1710"/>
                      <a:pt x="787" y="2089"/>
                      <a:pt x="1275" y="2442"/>
                    </a:cubicBezTo>
                    <a:cubicBezTo>
                      <a:pt x="1655" y="2659"/>
                      <a:pt x="1791" y="2822"/>
                      <a:pt x="1737" y="3039"/>
                    </a:cubicBezTo>
                    <a:cubicBezTo>
                      <a:pt x="1674" y="3205"/>
                      <a:pt x="1517" y="3275"/>
                      <a:pt x="1313" y="3275"/>
                    </a:cubicBezTo>
                    <a:cubicBezTo>
                      <a:pt x="1251" y="3275"/>
                      <a:pt x="1183" y="3269"/>
                      <a:pt x="1113" y="3256"/>
                    </a:cubicBezTo>
                    <a:cubicBezTo>
                      <a:pt x="787" y="3147"/>
                      <a:pt x="516" y="2930"/>
                      <a:pt x="299" y="2768"/>
                    </a:cubicBezTo>
                    <a:lnTo>
                      <a:pt x="1" y="3337"/>
                    </a:lnTo>
                    <a:cubicBezTo>
                      <a:pt x="163" y="3527"/>
                      <a:pt x="516" y="3717"/>
                      <a:pt x="841" y="3825"/>
                    </a:cubicBezTo>
                    <a:lnTo>
                      <a:pt x="706" y="4341"/>
                    </a:lnTo>
                    <a:lnTo>
                      <a:pt x="1221" y="4476"/>
                    </a:lnTo>
                    <a:lnTo>
                      <a:pt x="1357" y="3934"/>
                    </a:lnTo>
                    <a:cubicBezTo>
                      <a:pt x="1380" y="3935"/>
                      <a:pt x="1403" y="3935"/>
                      <a:pt x="1426" y="3935"/>
                    </a:cubicBezTo>
                    <a:cubicBezTo>
                      <a:pt x="1989" y="3935"/>
                      <a:pt x="2420" y="3618"/>
                      <a:pt x="2550" y="3174"/>
                    </a:cubicBezTo>
                    <a:cubicBezTo>
                      <a:pt x="2632" y="2713"/>
                      <a:pt x="2469" y="2334"/>
                      <a:pt x="1899" y="1954"/>
                    </a:cubicBezTo>
                    <a:cubicBezTo>
                      <a:pt x="1492" y="1683"/>
                      <a:pt x="1357" y="1520"/>
                      <a:pt x="1384" y="1357"/>
                    </a:cubicBezTo>
                    <a:cubicBezTo>
                      <a:pt x="1405" y="1250"/>
                      <a:pt x="1529" y="1143"/>
                      <a:pt x="1740" y="1143"/>
                    </a:cubicBezTo>
                    <a:cubicBezTo>
                      <a:pt x="1796" y="1143"/>
                      <a:pt x="1858" y="1150"/>
                      <a:pt x="1926" y="1167"/>
                    </a:cubicBezTo>
                    <a:cubicBezTo>
                      <a:pt x="2306" y="1276"/>
                      <a:pt x="2496" y="1438"/>
                      <a:pt x="2632" y="1547"/>
                    </a:cubicBezTo>
                    <a:lnTo>
                      <a:pt x="2957" y="977"/>
                    </a:lnTo>
                    <a:cubicBezTo>
                      <a:pt x="2821" y="842"/>
                      <a:pt x="2577" y="706"/>
                      <a:pt x="2225" y="598"/>
                    </a:cubicBezTo>
                    <a:lnTo>
                      <a:pt x="2360" y="109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E7AD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2"/>
              <p:cNvSpPr/>
              <p:nvPr/>
            </p:nvSpPr>
            <p:spPr>
              <a:xfrm>
                <a:off x="1413250" y="4698850"/>
                <a:ext cx="2244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830" extrusionOk="0">
                    <a:moveTo>
                      <a:pt x="6426" y="1"/>
                    </a:moveTo>
                    <a:cubicBezTo>
                      <a:pt x="5813" y="1"/>
                      <a:pt x="5123" y="32"/>
                      <a:pt x="4395" y="96"/>
                    </a:cubicBezTo>
                    <a:cubicBezTo>
                      <a:pt x="1954" y="313"/>
                      <a:pt x="1" y="882"/>
                      <a:pt x="28" y="1316"/>
                    </a:cubicBezTo>
                    <a:cubicBezTo>
                      <a:pt x="66" y="1640"/>
                      <a:pt x="1067" y="1830"/>
                      <a:pt x="2514" y="1830"/>
                    </a:cubicBezTo>
                    <a:cubicBezTo>
                      <a:pt x="3128" y="1830"/>
                      <a:pt x="3822" y="1796"/>
                      <a:pt x="4557" y="1723"/>
                    </a:cubicBezTo>
                    <a:cubicBezTo>
                      <a:pt x="6999" y="1479"/>
                      <a:pt x="8979" y="936"/>
                      <a:pt x="8952" y="502"/>
                    </a:cubicBezTo>
                    <a:cubicBezTo>
                      <a:pt x="8913" y="177"/>
                      <a:pt x="7891" y="1"/>
                      <a:pt x="6426" y="1"/>
                    </a:cubicBezTo>
                    <a:close/>
                  </a:path>
                </a:pathLst>
              </a:custGeom>
              <a:solidFill>
                <a:srgbClr val="E7AD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2"/>
              <p:cNvSpPr/>
              <p:nvPr/>
            </p:nvSpPr>
            <p:spPr>
              <a:xfrm>
                <a:off x="1386800" y="4644000"/>
                <a:ext cx="27397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3734" extrusionOk="0">
                    <a:moveTo>
                      <a:pt x="9362" y="0"/>
                    </a:moveTo>
                    <a:cubicBezTo>
                      <a:pt x="4351" y="0"/>
                      <a:pt x="26" y="1883"/>
                      <a:pt x="1" y="1883"/>
                    </a:cubicBezTo>
                    <a:lnTo>
                      <a:pt x="191" y="2859"/>
                    </a:lnTo>
                    <a:cubicBezTo>
                      <a:pt x="302" y="3399"/>
                      <a:pt x="1524" y="3734"/>
                      <a:pt x="3216" y="3734"/>
                    </a:cubicBezTo>
                    <a:cubicBezTo>
                      <a:pt x="3992" y="3734"/>
                      <a:pt x="4866" y="3664"/>
                      <a:pt x="5778" y="3510"/>
                    </a:cubicBezTo>
                    <a:cubicBezTo>
                      <a:pt x="8735" y="3049"/>
                      <a:pt x="10959" y="1910"/>
                      <a:pt x="10796" y="1150"/>
                    </a:cubicBezTo>
                    <a:lnTo>
                      <a:pt x="10579" y="38"/>
                    </a:lnTo>
                    <a:cubicBezTo>
                      <a:pt x="10170" y="12"/>
                      <a:pt x="9764" y="0"/>
                      <a:pt x="9362" y="0"/>
                    </a:cubicBez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2"/>
              <p:cNvSpPr/>
              <p:nvPr/>
            </p:nvSpPr>
            <p:spPr>
              <a:xfrm>
                <a:off x="1381375" y="4620650"/>
                <a:ext cx="2739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3680" extrusionOk="0">
                    <a:moveTo>
                      <a:pt x="7899" y="1"/>
                    </a:moveTo>
                    <a:cubicBezTo>
                      <a:pt x="7082" y="1"/>
                      <a:pt x="6146" y="85"/>
                      <a:pt x="5154" y="240"/>
                    </a:cubicBezTo>
                    <a:cubicBezTo>
                      <a:pt x="2252" y="728"/>
                      <a:pt x="1" y="1759"/>
                      <a:pt x="218" y="2817"/>
                    </a:cubicBezTo>
                    <a:cubicBezTo>
                      <a:pt x="330" y="3357"/>
                      <a:pt x="1554" y="3679"/>
                      <a:pt x="3249" y="3679"/>
                    </a:cubicBezTo>
                    <a:cubicBezTo>
                      <a:pt x="4023" y="3679"/>
                      <a:pt x="4896" y="3612"/>
                      <a:pt x="5805" y="3468"/>
                    </a:cubicBezTo>
                    <a:cubicBezTo>
                      <a:pt x="8762" y="3007"/>
                      <a:pt x="10959" y="1867"/>
                      <a:pt x="10823" y="1108"/>
                    </a:cubicBezTo>
                    <a:cubicBezTo>
                      <a:pt x="10661" y="333"/>
                      <a:pt x="9516" y="1"/>
                      <a:pt x="7899" y="1"/>
                    </a:cubicBezTo>
                    <a:close/>
                  </a:path>
                </a:pathLst>
              </a:custGeom>
              <a:solidFill>
                <a:srgbClr val="F6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2"/>
              <p:cNvSpPr/>
              <p:nvPr/>
            </p:nvSpPr>
            <p:spPr>
              <a:xfrm>
                <a:off x="1407150" y="4630900"/>
                <a:ext cx="219725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8789" h="2807" extrusionOk="0">
                    <a:moveTo>
                      <a:pt x="6494" y="1"/>
                    </a:moveTo>
                    <a:cubicBezTo>
                      <a:pt x="5814" y="1"/>
                      <a:pt x="5020" y="74"/>
                      <a:pt x="4178" y="210"/>
                    </a:cubicBezTo>
                    <a:cubicBezTo>
                      <a:pt x="1818" y="589"/>
                      <a:pt x="1" y="1376"/>
                      <a:pt x="163" y="2190"/>
                    </a:cubicBezTo>
                    <a:cubicBezTo>
                      <a:pt x="254" y="2571"/>
                      <a:pt x="1184" y="2807"/>
                      <a:pt x="2489" y="2807"/>
                    </a:cubicBezTo>
                    <a:cubicBezTo>
                      <a:pt x="3133" y="2807"/>
                      <a:pt x="3868" y="2749"/>
                      <a:pt x="4639" y="2624"/>
                    </a:cubicBezTo>
                    <a:cubicBezTo>
                      <a:pt x="6971" y="2244"/>
                      <a:pt x="8789" y="1376"/>
                      <a:pt x="8680" y="779"/>
                    </a:cubicBezTo>
                    <a:cubicBezTo>
                      <a:pt x="8576" y="239"/>
                      <a:pt x="7720" y="1"/>
                      <a:pt x="6494" y="1"/>
                    </a:cubicBezTo>
                    <a:close/>
                  </a:path>
                </a:pathLst>
              </a:custGeom>
              <a:solidFill>
                <a:srgbClr val="F2D0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5" name="Google Shape;1175;p42"/>
              <p:cNvSpPr/>
              <p:nvPr/>
            </p:nvSpPr>
            <p:spPr>
              <a:xfrm>
                <a:off x="1472250" y="4649025"/>
                <a:ext cx="9902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1330" extrusionOk="0">
                    <a:moveTo>
                      <a:pt x="570" y="0"/>
                    </a:moveTo>
                    <a:lnTo>
                      <a:pt x="0" y="136"/>
                    </a:lnTo>
                    <a:lnTo>
                      <a:pt x="516" y="298"/>
                    </a:lnTo>
                    <a:cubicBezTo>
                      <a:pt x="0" y="461"/>
                      <a:pt x="0" y="678"/>
                      <a:pt x="489" y="814"/>
                    </a:cubicBezTo>
                    <a:cubicBezTo>
                      <a:pt x="707" y="878"/>
                      <a:pt x="961" y="906"/>
                      <a:pt x="1240" y="906"/>
                    </a:cubicBezTo>
                    <a:cubicBezTo>
                      <a:pt x="1551" y="906"/>
                      <a:pt x="1894" y="871"/>
                      <a:pt x="2252" y="814"/>
                    </a:cubicBezTo>
                    <a:cubicBezTo>
                      <a:pt x="2491" y="769"/>
                      <a:pt x="2672" y="749"/>
                      <a:pt x="2809" y="749"/>
                    </a:cubicBezTo>
                    <a:cubicBezTo>
                      <a:pt x="2922" y="749"/>
                      <a:pt x="3004" y="762"/>
                      <a:pt x="3065" y="787"/>
                    </a:cubicBezTo>
                    <a:cubicBezTo>
                      <a:pt x="3228" y="814"/>
                      <a:pt x="3120" y="922"/>
                      <a:pt x="2876" y="977"/>
                    </a:cubicBezTo>
                    <a:cubicBezTo>
                      <a:pt x="2577" y="1058"/>
                      <a:pt x="2252" y="1112"/>
                      <a:pt x="1926" y="1139"/>
                    </a:cubicBezTo>
                    <a:lnTo>
                      <a:pt x="2279" y="1329"/>
                    </a:lnTo>
                    <a:cubicBezTo>
                      <a:pt x="2550" y="1275"/>
                      <a:pt x="2876" y="1221"/>
                      <a:pt x="3201" y="1112"/>
                    </a:cubicBezTo>
                    <a:lnTo>
                      <a:pt x="3527" y="1221"/>
                    </a:lnTo>
                    <a:lnTo>
                      <a:pt x="3906" y="1085"/>
                    </a:lnTo>
                    <a:lnTo>
                      <a:pt x="3554" y="977"/>
                    </a:lnTo>
                    <a:cubicBezTo>
                      <a:pt x="3961" y="814"/>
                      <a:pt x="3961" y="651"/>
                      <a:pt x="3662" y="543"/>
                    </a:cubicBezTo>
                    <a:cubicBezTo>
                      <a:pt x="3479" y="482"/>
                      <a:pt x="3271" y="446"/>
                      <a:pt x="2994" y="446"/>
                    </a:cubicBezTo>
                    <a:cubicBezTo>
                      <a:pt x="2777" y="446"/>
                      <a:pt x="2519" y="468"/>
                      <a:pt x="2197" y="515"/>
                    </a:cubicBezTo>
                    <a:cubicBezTo>
                      <a:pt x="1880" y="547"/>
                      <a:pt x="1655" y="560"/>
                      <a:pt x="1491" y="560"/>
                    </a:cubicBezTo>
                    <a:cubicBezTo>
                      <a:pt x="1374" y="560"/>
                      <a:pt x="1288" y="554"/>
                      <a:pt x="1221" y="543"/>
                    </a:cubicBezTo>
                    <a:cubicBezTo>
                      <a:pt x="1058" y="515"/>
                      <a:pt x="1058" y="434"/>
                      <a:pt x="1384" y="326"/>
                    </a:cubicBezTo>
                    <a:cubicBezTo>
                      <a:pt x="1764" y="244"/>
                      <a:pt x="2116" y="190"/>
                      <a:pt x="2279" y="190"/>
                    </a:cubicBezTo>
                    <a:lnTo>
                      <a:pt x="1926" y="0"/>
                    </a:lnTo>
                    <a:cubicBezTo>
                      <a:pt x="1709" y="0"/>
                      <a:pt x="1384" y="54"/>
                      <a:pt x="1031" y="136"/>
                    </a:cubicBezTo>
                    <a:lnTo>
                      <a:pt x="570" y="0"/>
                    </a:lnTo>
                    <a:close/>
                  </a:path>
                </a:pathLst>
              </a:custGeom>
              <a:solidFill>
                <a:srgbClr val="E7AD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6" name="Google Shape;1176;p42"/>
            <p:cNvGrpSpPr/>
            <p:nvPr/>
          </p:nvGrpSpPr>
          <p:grpSpPr>
            <a:xfrm>
              <a:off x="7126236" y="2679088"/>
              <a:ext cx="1037827" cy="813299"/>
              <a:chOff x="4677300" y="3097700"/>
              <a:chExt cx="304375" cy="238525"/>
            </a:xfrm>
          </p:grpSpPr>
          <p:sp>
            <p:nvSpPr>
              <p:cNvPr id="1177" name="Google Shape;1177;p42"/>
              <p:cNvSpPr/>
              <p:nvPr/>
            </p:nvSpPr>
            <p:spPr>
              <a:xfrm>
                <a:off x="4677300" y="3123500"/>
                <a:ext cx="304375" cy="212725"/>
              </a:xfrm>
              <a:custGeom>
                <a:avLst/>
                <a:gdLst/>
                <a:ahLst/>
                <a:cxnLst/>
                <a:rect l="l" t="t" r="r" b="b"/>
                <a:pathLst>
                  <a:path w="12175" h="8509" extrusionOk="0">
                    <a:moveTo>
                      <a:pt x="8188" y="0"/>
                    </a:moveTo>
                    <a:cubicBezTo>
                      <a:pt x="7897" y="0"/>
                      <a:pt x="7588" y="26"/>
                      <a:pt x="7261" y="82"/>
                    </a:cubicBezTo>
                    <a:cubicBezTo>
                      <a:pt x="7001" y="61"/>
                      <a:pt x="6740" y="50"/>
                      <a:pt x="6479" y="50"/>
                    </a:cubicBezTo>
                    <a:cubicBezTo>
                      <a:pt x="3850" y="50"/>
                      <a:pt x="1292" y="1137"/>
                      <a:pt x="677" y="3146"/>
                    </a:cubicBezTo>
                    <a:cubicBezTo>
                      <a:pt x="0" y="5354"/>
                      <a:pt x="1671" y="8139"/>
                      <a:pt x="4834" y="8437"/>
                    </a:cubicBezTo>
                    <a:cubicBezTo>
                      <a:pt x="5161" y="8485"/>
                      <a:pt x="5489" y="8508"/>
                      <a:pt x="5815" y="8508"/>
                    </a:cubicBezTo>
                    <a:cubicBezTo>
                      <a:pt x="8465" y="8508"/>
                      <a:pt x="10976" y="6980"/>
                      <a:pt x="11578" y="4837"/>
                    </a:cubicBezTo>
                    <a:cubicBezTo>
                      <a:pt x="12175" y="2665"/>
                      <a:pt x="11110" y="0"/>
                      <a:pt x="8188" y="0"/>
                    </a:cubicBez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2"/>
              <p:cNvSpPr/>
              <p:nvPr/>
            </p:nvSpPr>
            <p:spPr>
              <a:xfrm>
                <a:off x="4680775" y="3097700"/>
                <a:ext cx="298425" cy="211175"/>
              </a:xfrm>
              <a:custGeom>
                <a:avLst/>
                <a:gdLst/>
                <a:ahLst/>
                <a:cxnLst/>
                <a:rect l="l" t="t" r="r" b="b"/>
                <a:pathLst>
                  <a:path w="11937" h="8447" extrusionOk="0">
                    <a:moveTo>
                      <a:pt x="6437" y="0"/>
                    </a:moveTo>
                    <a:cubicBezTo>
                      <a:pt x="3749" y="0"/>
                      <a:pt x="1273" y="1549"/>
                      <a:pt x="657" y="3641"/>
                    </a:cubicBezTo>
                    <a:cubicBezTo>
                      <a:pt x="1" y="5849"/>
                      <a:pt x="1691" y="7977"/>
                      <a:pt x="4516" y="8375"/>
                    </a:cubicBezTo>
                    <a:cubicBezTo>
                      <a:pt x="4843" y="8423"/>
                      <a:pt x="5171" y="8446"/>
                      <a:pt x="5497" y="8446"/>
                    </a:cubicBezTo>
                    <a:cubicBezTo>
                      <a:pt x="8147" y="8446"/>
                      <a:pt x="10658" y="6918"/>
                      <a:pt x="11260" y="4774"/>
                    </a:cubicBezTo>
                    <a:cubicBezTo>
                      <a:pt x="11936" y="2387"/>
                      <a:pt x="9947" y="259"/>
                      <a:pt x="6963" y="20"/>
                    </a:cubicBezTo>
                    <a:cubicBezTo>
                      <a:pt x="6787" y="7"/>
                      <a:pt x="6611" y="0"/>
                      <a:pt x="6437" y="0"/>
                    </a:cubicBezTo>
                    <a:close/>
                  </a:path>
                </a:pathLst>
              </a:custGeom>
              <a:solidFill>
                <a:srgbClr val="F6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2"/>
              <p:cNvSpPr/>
              <p:nvPr/>
            </p:nvSpPr>
            <p:spPr>
              <a:xfrm>
                <a:off x="4713600" y="3125400"/>
                <a:ext cx="230775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292" extrusionOk="0">
                    <a:moveTo>
                      <a:pt x="5101" y="0"/>
                    </a:moveTo>
                    <a:cubicBezTo>
                      <a:pt x="3044" y="0"/>
                      <a:pt x="1113" y="1162"/>
                      <a:pt x="577" y="2692"/>
                    </a:cubicBezTo>
                    <a:cubicBezTo>
                      <a:pt x="1" y="4343"/>
                      <a:pt x="1194" y="5934"/>
                      <a:pt x="3382" y="6233"/>
                    </a:cubicBezTo>
                    <a:cubicBezTo>
                      <a:pt x="3676" y="6272"/>
                      <a:pt x="3967" y="6291"/>
                      <a:pt x="4252" y="6291"/>
                    </a:cubicBezTo>
                    <a:cubicBezTo>
                      <a:pt x="6413" y="6291"/>
                      <a:pt x="8241" y="5188"/>
                      <a:pt x="8733" y="3448"/>
                    </a:cubicBezTo>
                    <a:cubicBezTo>
                      <a:pt x="9231" y="1637"/>
                      <a:pt x="7639" y="106"/>
                      <a:pt x="5352" y="6"/>
                    </a:cubicBezTo>
                    <a:cubicBezTo>
                      <a:pt x="5268" y="2"/>
                      <a:pt x="5184" y="0"/>
                      <a:pt x="5101" y="0"/>
                    </a:cubicBezTo>
                    <a:close/>
                  </a:path>
                </a:pathLst>
              </a:custGeom>
              <a:solidFill>
                <a:srgbClr val="F2D0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2"/>
              <p:cNvSpPr/>
              <p:nvPr/>
            </p:nvSpPr>
            <p:spPr>
              <a:xfrm>
                <a:off x="4786200" y="3133500"/>
                <a:ext cx="76125" cy="1387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5551" extrusionOk="0">
                    <a:moveTo>
                      <a:pt x="1294" y="0"/>
                    </a:moveTo>
                    <a:lnTo>
                      <a:pt x="1274" y="657"/>
                    </a:lnTo>
                    <a:cubicBezTo>
                      <a:pt x="558" y="776"/>
                      <a:pt x="120" y="1234"/>
                      <a:pt x="100" y="1831"/>
                    </a:cubicBezTo>
                    <a:cubicBezTo>
                      <a:pt x="100" y="2467"/>
                      <a:pt x="578" y="2845"/>
                      <a:pt x="1294" y="3084"/>
                    </a:cubicBezTo>
                    <a:cubicBezTo>
                      <a:pt x="1791" y="3263"/>
                      <a:pt x="1990" y="3442"/>
                      <a:pt x="1990" y="3681"/>
                    </a:cubicBezTo>
                    <a:cubicBezTo>
                      <a:pt x="1990" y="3959"/>
                      <a:pt x="1712" y="4078"/>
                      <a:pt x="1354" y="4078"/>
                    </a:cubicBezTo>
                    <a:cubicBezTo>
                      <a:pt x="896" y="4078"/>
                      <a:pt x="498" y="3919"/>
                      <a:pt x="220" y="3760"/>
                    </a:cubicBezTo>
                    <a:lnTo>
                      <a:pt x="1" y="4536"/>
                    </a:lnTo>
                    <a:cubicBezTo>
                      <a:pt x="259" y="4695"/>
                      <a:pt x="697" y="4834"/>
                      <a:pt x="1155" y="4854"/>
                    </a:cubicBezTo>
                    <a:lnTo>
                      <a:pt x="1115" y="5511"/>
                    </a:lnTo>
                    <a:lnTo>
                      <a:pt x="1751" y="5551"/>
                    </a:lnTo>
                    <a:lnTo>
                      <a:pt x="1771" y="4854"/>
                    </a:lnTo>
                    <a:cubicBezTo>
                      <a:pt x="2567" y="4735"/>
                      <a:pt x="2985" y="4238"/>
                      <a:pt x="3005" y="3641"/>
                    </a:cubicBezTo>
                    <a:cubicBezTo>
                      <a:pt x="3044" y="3024"/>
                      <a:pt x="2706" y="2646"/>
                      <a:pt x="1911" y="2348"/>
                    </a:cubicBezTo>
                    <a:cubicBezTo>
                      <a:pt x="1354" y="2129"/>
                      <a:pt x="1115" y="1970"/>
                      <a:pt x="1115" y="1751"/>
                    </a:cubicBezTo>
                    <a:cubicBezTo>
                      <a:pt x="1115" y="1552"/>
                      <a:pt x="1274" y="1373"/>
                      <a:pt x="1712" y="1373"/>
                    </a:cubicBezTo>
                    <a:cubicBezTo>
                      <a:pt x="2209" y="1373"/>
                      <a:pt x="2507" y="1552"/>
                      <a:pt x="2686" y="1632"/>
                    </a:cubicBezTo>
                    <a:lnTo>
                      <a:pt x="2905" y="876"/>
                    </a:lnTo>
                    <a:cubicBezTo>
                      <a:pt x="2686" y="756"/>
                      <a:pt x="2388" y="657"/>
                      <a:pt x="1950" y="637"/>
                    </a:cubicBezTo>
                    <a:lnTo>
                      <a:pt x="1970" y="40"/>
                    </a:lnTo>
                    <a:lnTo>
                      <a:pt x="1294" y="0"/>
                    </a:lnTo>
                    <a:close/>
                  </a:path>
                </a:pathLst>
              </a:custGeom>
              <a:solidFill>
                <a:srgbClr val="E7AD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1" name="Google Shape;1181;p42"/>
            <p:cNvGrpSpPr/>
            <p:nvPr/>
          </p:nvGrpSpPr>
          <p:grpSpPr>
            <a:xfrm>
              <a:off x="7750492" y="3743530"/>
              <a:ext cx="801822" cy="678470"/>
              <a:chOff x="4709125" y="3440000"/>
              <a:chExt cx="270575" cy="228950"/>
            </a:xfrm>
          </p:grpSpPr>
          <p:sp>
            <p:nvSpPr>
              <p:cNvPr id="1182" name="Google Shape;1182;p42"/>
              <p:cNvSpPr/>
              <p:nvPr/>
            </p:nvSpPr>
            <p:spPr>
              <a:xfrm>
                <a:off x="4709125" y="3441350"/>
                <a:ext cx="240725" cy="227600"/>
              </a:xfrm>
              <a:custGeom>
                <a:avLst/>
                <a:gdLst/>
                <a:ahLst/>
                <a:cxnLst/>
                <a:rect l="l" t="t" r="r" b="b"/>
                <a:pathLst>
                  <a:path w="9629" h="9104" extrusionOk="0">
                    <a:moveTo>
                      <a:pt x="5153" y="0"/>
                    </a:moveTo>
                    <a:lnTo>
                      <a:pt x="3959" y="259"/>
                    </a:lnTo>
                    <a:cubicBezTo>
                      <a:pt x="1552" y="776"/>
                      <a:pt x="0" y="3143"/>
                      <a:pt x="498" y="5550"/>
                    </a:cubicBezTo>
                    <a:cubicBezTo>
                      <a:pt x="946" y="7666"/>
                      <a:pt x="2817" y="9104"/>
                      <a:pt x="4873" y="9104"/>
                    </a:cubicBezTo>
                    <a:cubicBezTo>
                      <a:pt x="5097" y="9104"/>
                      <a:pt x="5323" y="9087"/>
                      <a:pt x="5551" y="9051"/>
                    </a:cubicBezTo>
                    <a:cubicBezTo>
                      <a:pt x="5610" y="9031"/>
                      <a:pt x="5690" y="9031"/>
                      <a:pt x="5769" y="9011"/>
                    </a:cubicBezTo>
                    <a:cubicBezTo>
                      <a:pt x="5869" y="8992"/>
                      <a:pt x="5948" y="8952"/>
                      <a:pt x="6048" y="8932"/>
                    </a:cubicBezTo>
                    <a:lnTo>
                      <a:pt x="7062" y="8713"/>
                    </a:lnTo>
                    <a:lnTo>
                      <a:pt x="7162" y="8435"/>
                    </a:lnTo>
                    <a:cubicBezTo>
                      <a:pt x="8753" y="7500"/>
                      <a:pt x="9629" y="5630"/>
                      <a:pt x="9231" y="3720"/>
                    </a:cubicBezTo>
                    <a:cubicBezTo>
                      <a:pt x="8833" y="1830"/>
                      <a:pt x="7261" y="458"/>
                      <a:pt x="5451" y="199"/>
                    </a:cubicBezTo>
                    <a:lnTo>
                      <a:pt x="5153" y="0"/>
                    </a:ln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2"/>
              <p:cNvSpPr/>
              <p:nvPr/>
            </p:nvSpPr>
            <p:spPr>
              <a:xfrm>
                <a:off x="4735975" y="3440000"/>
                <a:ext cx="243725" cy="223500"/>
              </a:xfrm>
              <a:custGeom>
                <a:avLst/>
                <a:gdLst/>
                <a:ahLst/>
                <a:cxnLst/>
                <a:rect l="l" t="t" r="r" b="b"/>
                <a:pathLst>
                  <a:path w="9749" h="8940" extrusionOk="0">
                    <a:moveTo>
                      <a:pt x="4878" y="0"/>
                    </a:moveTo>
                    <a:cubicBezTo>
                      <a:pt x="4576" y="0"/>
                      <a:pt x="4268" y="31"/>
                      <a:pt x="3959" y="94"/>
                    </a:cubicBezTo>
                    <a:cubicBezTo>
                      <a:pt x="1532" y="591"/>
                      <a:pt x="1" y="2978"/>
                      <a:pt x="498" y="5385"/>
                    </a:cubicBezTo>
                    <a:cubicBezTo>
                      <a:pt x="933" y="7489"/>
                      <a:pt x="2796" y="8939"/>
                      <a:pt x="4879" y="8939"/>
                    </a:cubicBezTo>
                    <a:cubicBezTo>
                      <a:pt x="5179" y="8939"/>
                      <a:pt x="5484" y="8909"/>
                      <a:pt x="5789" y="8847"/>
                    </a:cubicBezTo>
                    <a:cubicBezTo>
                      <a:pt x="8196" y="8349"/>
                      <a:pt x="9748" y="5962"/>
                      <a:pt x="9251" y="3535"/>
                    </a:cubicBezTo>
                    <a:cubicBezTo>
                      <a:pt x="8817" y="1434"/>
                      <a:pt x="6958" y="0"/>
                      <a:pt x="4878" y="0"/>
                    </a:cubicBezTo>
                    <a:close/>
                  </a:path>
                </a:pathLst>
              </a:custGeom>
              <a:solidFill>
                <a:srgbClr val="F6D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2"/>
              <p:cNvSpPr/>
              <p:nvPr/>
            </p:nvSpPr>
            <p:spPr>
              <a:xfrm>
                <a:off x="4749400" y="3452575"/>
                <a:ext cx="215875" cy="197375"/>
              </a:xfrm>
              <a:custGeom>
                <a:avLst/>
                <a:gdLst/>
                <a:ahLst/>
                <a:cxnLst/>
                <a:rect l="l" t="t" r="r" b="b"/>
                <a:pathLst>
                  <a:path w="8635" h="7895" extrusionOk="0">
                    <a:moveTo>
                      <a:pt x="4346" y="0"/>
                    </a:moveTo>
                    <a:cubicBezTo>
                      <a:pt x="4074" y="0"/>
                      <a:pt x="3798" y="29"/>
                      <a:pt x="3522" y="88"/>
                    </a:cubicBezTo>
                    <a:cubicBezTo>
                      <a:pt x="1373" y="526"/>
                      <a:pt x="1" y="2615"/>
                      <a:pt x="458" y="4763"/>
                    </a:cubicBezTo>
                    <a:cubicBezTo>
                      <a:pt x="839" y="6615"/>
                      <a:pt x="2470" y="7895"/>
                      <a:pt x="4302" y="7895"/>
                    </a:cubicBezTo>
                    <a:cubicBezTo>
                      <a:pt x="4576" y="7895"/>
                      <a:pt x="4854" y="7866"/>
                      <a:pt x="5133" y="7807"/>
                    </a:cubicBezTo>
                    <a:cubicBezTo>
                      <a:pt x="7262" y="7369"/>
                      <a:pt x="8634" y="5280"/>
                      <a:pt x="8197" y="3132"/>
                    </a:cubicBezTo>
                    <a:cubicBezTo>
                      <a:pt x="7799" y="1280"/>
                      <a:pt x="6166" y="0"/>
                      <a:pt x="4346" y="0"/>
                    </a:cubicBezTo>
                    <a:close/>
                  </a:path>
                </a:pathLst>
              </a:custGeom>
              <a:solidFill>
                <a:srgbClr val="F2D0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2"/>
              <p:cNvSpPr/>
              <p:nvPr/>
            </p:nvSpPr>
            <p:spPr>
              <a:xfrm>
                <a:off x="4751925" y="3452575"/>
                <a:ext cx="213350" cy="195175"/>
              </a:xfrm>
              <a:custGeom>
                <a:avLst/>
                <a:gdLst/>
                <a:ahLst/>
                <a:cxnLst/>
                <a:rect l="l" t="t" r="r" b="b"/>
                <a:pathLst>
                  <a:path w="8534" h="7807" extrusionOk="0">
                    <a:moveTo>
                      <a:pt x="315" y="4529"/>
                    </a:moveTo>
                    <a:lnTo>
                      <a:pt x="315" y="4529"/>
                    </a:lnTo>
                    <a:cubicBezTo>
                      <a:pt x="326" y="4620"/>
                      <a:pt x="340" y="4711"/>
                      <a:pt x="357" y="4803"/>
                    </a:cubicBezTo>
                    <a:lnTo>
                      <a:pt x="357" y="4763"/>
                    </a:lnTo>
                    <a:cubicBezTo>
                      <a:pt x="341" y="4685"/>
                      <a:pt x="326" y="4607"/>
                      <a:pt x="315" y="4529"/>
                    </a:cubicBezTo>
                    <a:close/>
                    <a:moveTo>
                      <a:pt x="4245" y="0"/>
                    </a:moveTo>
                    <a:cubicBezTo>
                      <a:pt x="3973" y="0"/>
                      <a:pt x="3697" y="29"/>
                      <a:pt x="3421" y="88"/>
                    </a:cubicBezTo>
                    <a:cubicBezTo>
                      <a:pt x="1350" y="510"/>
                      <a:pt x="1" y="2465"/>
                      <a:pt x="315" y="4529"/>
                    </a:cubicBezTo>
                    <a:lnTo>
                      <a:pt x="315" y="4529"/>
                    </a:lnTo>
                    <a:cubicBezTo>
                      <a:pt x="79" y="2559"/>
                      <a:pt x="1384" y="705"/>
                      <a:pt x="3361" y="287"/>
                    </a:cubicBezTo>
                    <a:cubicBezTo>
                      <a:pt x="3636" y="227"/>
                      <a:pt x="3910" y="198"/>
                      <a:pt x="4180" y="198"/>
                    </a:cubicBezTo>
                    <a:cubicBezTo>
                      <a:pt x="5961" y="198"/>
                      <a:pt x="7556" y="1457"/>
                      <a:pt x="7936" y="3271"/>
                    </a:cubicBezTo>
                    <a:cubicBezTo>
                      <a:pt x="8394" y="5360"/>
                      <a:pt x="7061" y="7369"/>
                      <a:pt x="4972" y="7807"/>
                    </a:cubicBezTo>
                    <a:lnTo>
                      <a:pt x="5032" y="7807"/>
                    </a:lnTo>
                    <a:cubicBezTo>
                      <a:pt x="7161" y="7369"/>
                      <a:pt x="8533" y="5280"/>
                      <a:pt x="8096" y="3132"/>
                    </a:cubicBezTo>
                    <a:cubicBezTo>
                      <a:pt x="7698" y="1280"/>
                      <a:pt x="6065" y="0"/>
                      <a:pt x="4245" y="0"/>
                    </a:cubicBezTo>
                    <a:close/>
                  </a:path>
                </a:pathLst>
              </a:custGeom>
              <a:solidFill>
                <a:srgbClr val="EBB9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2"/>
              <p:cNvSpPr/>
              <p:nvPr/>
            </p:nvSpPr>
            <p:spPr>
              <a:xfrm>
                <a:off x="4813550" y="3481125"/>
                <a:ext cx="96525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730" extrusionOk="0">
                    <a:moveTo>
                      <a:pt x="1493" y="0"/>
                    </a:moveTo>
                    <a:lnTo>
                      <a:pt x="817" y="180"/>
                    </a:lnTo>
                    <a:lnTo>
                      <a:pt x="996" y="836"/>
                    </a:lnTo>
                    <a:cubicBezTo>
                      <a:pt x="299" y="1154"/>
                      <a:pt x="1" y="1751"/>
                      <a:pt x="180" y="2348"/>
                    </a:cubicBezTo>
                    <a:cubicBezTo>
                      <a:pt x="339" y="3024"/>
                      <a:pt x="936" y="3223"/>
                      <a:pt x="1732" y="3263"/>
                    </a:cubicBezTo>
                    <a:cubicBezTo>
                      <a:pt x="2289" y="3283"/>
                      <a:pt x="2527" y="3422"/>
                      <a:pt x="2607" y="3661"/>
                    </a:cubicBezTo>
                    <a:cubicBezTo>
                      <a:pt x="2686" y="3939"/>
                      <a:pt x="2468" y="4158"/>
                      <a:pt x="2070" y="4258"/>
                    </a:cubicBezTo>
                    <a:cubicBezTo>
                      <a:pt x="1863" y="4311"/>
                      <a:pt x="1661" y="4333"/>
                      <a:pt x="1471" y="4333"/>
                    </a:cubicBezTo>
                    <a:cubicBezTo>
                      <a:pt x="1241" y="4333"/>
                      <a:pt x="1031" y="4301"/>
                      <a:pt x="856" y="4258"/>
                    </a:cubicBezTo>
                    <a:lnTo>
                      <a:pt x="856" y="4258"/>
                    </a:lnTo>
                    <a:lnTo>
                      <a:pt x="876" y="5113"/>
                    </a:lnTo>
                    <a:cubicBezTo>
                      <a:pt x="1006" y="5139"/>
                      <a:pt x="1171" y="5154"/>
                      <a:pt x="1353" y="5154"/>
                    </a:cubicBezTo>
                    <a:cubicBezTo>
                      <a:pt x="1588" y="5154"/>
                      <a:pt x="1852" y="5129"/>
                      <a:pt x="2110" y="5073"/>
                    </a:cubicBezTo>
                    <a:lnTo>
                      <a:pt x="2289" y="5730"/>
                    </a:lnTo>
                    <a:lnTo>
                      <a:pt x="3005" y="5570"/>
                    </a:lnTo>
                    <a:lnTo>
                      <a:pt x="2806" y="4874"/>
                    </a:lnTo>
                    <a:cubicBezTo>
                      <a:pt x="3562" y="4536"/>
                      <a:pt x="3860" y="3880"/>
                      <a:pt x="3681" y="3283"/>
                    </a:cubicBezTo>
                    <a:cubicBezTo>
                      <a:pt x="3502" y="2666"/>
                      <a:pt x="3084" y="2388"/>
                      <a:pt x="2189" y="2308"/>
                    </a:cubicBezTo>
                    <a:cubicBezTo>
                      <a:pt x="1572" y="2248"/>
                      <a:pt x="1274" y="2169"/>
                      <a:pt x="1214" y="1950"/>
                    </a:cubicBezTo>
                    <a:cubicBezTo>
                      <a:pt x="1175" y="1751"/>
                      <a:pt x="1234" y="1512"/>
                      <a:pt x="1692" y="1393"/>
                    </a:cubicBezTo>
                    <a:cubicBezTo>
                      <a:pt x="1895" y="1344"/>
                      <a:pt x="2072" y="1329"/>
                      <a:pt x="2223" y="1329"/>
                    </a:cubicBezTo>
                    <a:cubicBezTo>
                      <a:pt x="2442" y="1329"/>
                      <a:pt x="2609" y="1361"/>
                      <a:pt x="2726" y="1373"/>
                    </a:cubicBezTo>
                    <a:lnTo>
                      <a:pt x="2706" y="557"/>
                    </a:lnTo>
                    <a:cubicBezTo>
                      <a:pt x="2602" y="531"/>
                      <a:pt x="2479" y="517"/>
                      <a:pt x="2335" y="517"/>
                    </a:cubicBezTo>
                    <a:cubicBezTo>
                      <a:pt x="2150" y="517"/>
                      <a:pt x="1930" y="541"/>
                      <a:pt x="1672" y="597"/>
                    </a:cubicBezTo>
                    <a:lnTo>
                      <a:pt x="1493" y="0"/>
                    </a:lnTo>
                    <a:close/>
                  </a:path>
                </a:pathLst>
              </a:custGeom>
              <a:solidFill>
                <a:srgbClr val="E7AD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22A919-C216-CBEF-0793-073981452931}"/>
              </a:ext>
            </a:extLst>
          </p:cNvPr>
          <p:cNvSpPr txBox="1"/>
          <p:nvPr/>
        </p:nvSpPr>
        <p:spPr>
          <a:xfrm>
            <a:off x="367992" y="144862"/>
            <a:ext cx="6045687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DEVELOPMENT APPROACH </a:t>
            </a: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CC1E-C92B-F9FE-5333-5062A5686E74}"/>
              </a:ext>
            </a:extLst>
          </p:cNvPr>
          <p:cNvSpPr txBox="1"/>
          <p:nvPr/>
        </p:nvSpPr>
        <p:spPr>
          <a:xfrm>
            <a:off x="106634" y="678750"/>
            <a:ext cx="6598832" cy="48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Utilization of Bayesian optimization to optimize hyperparameters, ensuring improved performance in detecting fraudulent transactions. 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weight-tuning as a pre-processing step for handling unbalanced data, enhancing the accuracy and reliability of fraud detection. 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Itegration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ensemble learning techniques such as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further enhance detection accuracy through a voting mechanism.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Incorporation of deep learning methods to fine-tune hyperparameters, particularly focusing on weight-tuning, for superior performance.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of system performance using recall-precision metrics in addition to the standard ROC-AUC, providing a comprehensive assessment of detection capabilities.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2A919-C216-CBEF-0793-073981452931}"/>
              </a:ext>
            </a:extLst>
          </p:cNvPr>
          <p:cNvSpPr txBox="1"/>
          <p:nvPr/>
        </p:nvSpPr>
        <p:spPr>
          <a:xfrm>
            <a:off x="361553" y="33348"/>
            <a:ext cx="6045687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AND DEPLOYMENT</a:t>
            </a: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CC1E-C92B-F9FE-5333-5062A5686E74}"/>
              </a:ext>
            </a:extLst>
          </p:cNvPr>
          <p:cNvSpPr txBox="1"/>
          <p:nvPr/>
        </p:nvSpPr>
        <p:spPr>
          <a:xfrm>
            <a:off x="106633" y="594595"/>
            <a:ext cx="8953654" cy="500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IN" sz="18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: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variant of gradient boosting that can handle both categorical and numerical features. It does not require any feature encodings techniques like </a:t>
            </a:r>
            <a:r>
              <a:rPr lang="en-US" sz="1600" b="0" i="0" u="sng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One-Hot Encoder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600" b="0" i="0" u="sng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 Encoder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convert categorical features into numerical features.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uses an algorithm called symmetric weighted quantile sketch(SWQS) which automatically handles the missing values in the dataset to reduce overfitting and improve the overall performance of the dataset. 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IN" sz="18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: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built on the GBDT framework and aims to improve computational efficiency, particularly on big data prediction problems.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performance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can quickly handle large amounts of data, and the distributed processing of data which increase the training speed and reduce memory consumption.</a:t>
            </a:r>
            <a:endParaRPr lang="en-IN" sz="1600" b="1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16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1725;p66">
            <a:extLst>
              <a:ext uri="{FF2B5EF4-FFF2-40B4-BE49-F238E27FC236}">
                <a16:creationId xmlns:a16="http://schemas.microsoft.com/office/drawing/2014/main" id="{321141C0-204A-CDE0-066E-2AD555935D9B}"/>
              </a:ext>
            </a:extLst>
          </p:cNvPr>
          <p:cNvGrpSpPr/>
          <p:nvPr/>
        </p:nvGrpSpPr>
        <p:grpSpPr>
          <a:xfrm>
            <a:off x="7846196" y="41110"/>
            <a:ext cx="1056790" cy="1106970"/>
            <a:chOff x="-610700" y="3830525"/>
            <a:chExt cx="508225" cy="602075"/>
          </a:xfrm>
        </p:grpSpPr>
        <p:sp>
          <p:nvSpPr>
            <p:cNvPr id="3" name="Google Shape;1726;p66">
              <a:extLst>
                <a:ext uri="{FF2B5EF4-FFF2-40B4-BE49-F238E27FC236}">
                  <a16:creationId xmlns:a16="http://schemas.microsoft.com/office/drawing/2014/main" id="{F8AF9A89-D61D-1B48-4B6D-9D2A10B8277F}"/>
                </a:ext>
              </a:extLst>
            </p:cNvPr>
            <p:cNvSpPr/>
            <p:nvPr/>
          </p:nvSpPr>
          <p:spPr>
            <a:xfrm>
              <a:off x="-610700" y="3989225"/>
              <a:ext cx="508225" cy="443375"/>
            </a:xfrm>
            <a:custGeom>
              <a:avLst/>
              <a:gdLst/>
              <a:ahLst/>
              <a:cxnLst/>
              <a:rect l="l" t="t" r="r" b="b"/>
              <a:pathLst>
                <a:path w="20329" h="17735" extrusionOk="0">
                  <a:moveTo>
                    <a:pt x="7074" y="0"/>
                  </a:moveTo>
                  <a:cubicBezTo>
                    <a:pt x="4960" y="3248"/>
                    <a:pt x="1" y="5562"/>
                    <a:pt x="1" y="10705"/>
                  </a:cubicBezTo>
                  <a:cubicBezTo>
                    <a:pt x="1" y="16856"/>
                    <a:pt x="7332" y="17734"/>
                    <a:pt x="10527" y="17734"/>
                  </a:cubicBezTo>
                  <a:cubicBezTo>
                    <a:pt x="10543" y="17734"/>
                    <a:pt x="10559" y="17734"/>
                    <a:pt x="10575" y="17734"/>
                  </a:cubicBezTo>
                  <a:cubicBezTo>
                    <a:pt x="16565" y="17725"/>
                    <a:pt x="20328" y="16538"/>
                    <a:pt x="20328" y="10705"/>
                  </a:cubicBezTo>
                  <a:cubicBezTo>
                    <a:pt x="20328" y="4689"/>
                    <a:pt x="15386" y="2611"/>
                    <a:pt x="13378" y="9"/>
                  </a:cubicBezTo>
                  <a:lnTo>
                    <a:pt x="7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27;p66">
              <a:extLst>
                <a:ext uri="{FF2B5EF4-FFF2-40B4-BE49-F238E27FC236}">
                  <a16:creationId xmlns:a16="http://schemas.microsoft.com/office/drawing/2014/main" id="{E24A0A67-02D2-4622-C0FA-5EC315510DB8}"/>
                </a:ext>
              </a:extLst>
            </p:cNvPr>
            <p:cNvSpPr/>
            <p:nvPr/>
          </p:nvSpPr>
          <p:spPr>
            <a:xfrm>
              <a:off x="-488225" y="3830525"/>
              <a:ext cx="258475" cy="183600"/>
            </a:xfrm>
            <a:custGeom>
              <a:avLst/>
              <a:gdLst/>
              <a:ahLst/>
              <a:cxnLst/>
              <a:rect l="l" t="t" r="r" b="b"/>
              <a:pathLst>
                <a:path w="10339" h="7344" extrusionOk="0">
                  <a:moveTo>
                    <a:pt x="2118" y="0"/>
                  </a:moveTo>
                  <a:cubicBezTo>
                    <a:pt x="1540" y="0"/>
                    <a:pt x="982" y="195"/>
                    <a:pt x="603" y="629"/>
                  </a:cubicBezTo>
                  <a:cubicBezTo>
                    <a:pt x="53" y="1249"/>
                    <a:pt x="0" y="2192"/>
                    <a:pt x="245" y="2978"/>
                  </a:cubicBezTo>
                  <a:cubicBezTo>
                    <a:pt x="489" y="3764"/>
                    <a:pt x="978" y="4445"/>
                    <a:pt x="1450" y="5126"/>
                  </a:cubicBezTo>
                  <a:cubicBezTo>
                    <a:pt x="1921" y="5798"/>
                    <a:pt x="2384" y="6523"/>
                    <a:pt x="2533" y="7343"/>
                  </a:cubicBezTo>
                  <a:lnTo>
                    <a:pt x="8470" y="6453"/>
                  </a:lnTo>
                  <a:cubicBezTo>
                    <a:pt x="9430" y="5309"/>
                    <a:pt x="10050" y="3877"/>
                    <a:pt x="10260" y="2410"/>
                  </a:cubicBezTo>
                  <a:cubicBezTo>
                    <a:pt x="10339" y="1851"/>
                    <a:pt x="10339" y="1231"/>
                    <a:pt x="10007" y="769"/>
                  </a:cubicBezTo>
                  <a:cubicBezTo>
                    <a:pt x="9688" y="309"/>
                    <a:pt x="9105" y="114"/>
                    <a:pt x="8537" y="114"/>
                  </a:cubicBezTo>
                  <a:cubicBezTo>
                    <a:pt x="8468" y="114"/>
                    <a:pt x="8399" y="117"/>
                    <a:pt x="8330" y="122"/>
                  </a:cubicBezTo>
                  <a:cubicBezTo>
                    <a:pt x="6855" y="245"/>
                    <a:pt x="5589" y="1607"/>
                    <a:pt x="5589" y="3082"/>
                  </a:cubicBezTo>
                  <a:cubicBezTo>
                    <a:pt x="5126" y="2078"/>
                    <a:pt x="4558" y="1065"/>
                    <a:pt x="3633" y="454"/>
                  </a:cubicBezTo>
                  <a:cubicBezTo>
                    <a:pt x="3191" y="163"/>
                    <a:pt x="2646" y="0"/>
                    <a:pt x="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28;p66">
              <a:extLst>
                <a:ext uri="{FF2B5EF4-FFF2-40B4-BE49-F238E27FC236}">
                  <a16:creationId xmlns:a16="http://schemas.microsoft.com/office/drawing/2014/main" id="{680DC937-DC65-CA6F-2A54-E0CB86EA1CCC}"/>
                </a:ext>
              </a:extLst>
            </p:cNvPr>
            <p:cNvSpPr/>
            <p:nvPr/>
          </p:nvSpPr>
          <p:spPr>
            <a:xfrm>
              <a:off x="-465525" y="3971875"/>
              <a:ext cx="218750" cy="44975"/>
            </a:xfrm>
            <a:custGeom>
              <a:avLst/>
              <a:gdLst/>
              <a:ahLst/>
              <a:cxnLst/>
              <a:rect l="l" t="t" r="r" b="b"/>
              <a:pathLst>
                <a:path w="8750" h="1799" extrusionOk="0">
                  <a:moveTo>
                    <a:pt x="1064" y="0"/>
                  </a:moveTo>
                  <a:cubicBezTo>
                    <a:pt x="830" y="0"/>
                    <a:pt x="596" y="15"/>
                    <a:pt x="402" y="100"/>
                  </a:cubicBezTo>
                  <a:cubicBezTo>
                    <a:pt x="236" y="179"/>
                    <a:pt x="105" y="319"/>
                    <a:pt x="44" y="563"/>
                  </a:cubicBezTo>
                  <a:cubicBezTo>
                    <a:pt x="0" y="746"/>
                    <a:pt x="0" y="947"/>
                    <a:pt x="88" y="1104"/>
                  </a:cubicBezTo>
                  <a:cubicBezTo>
                    <a:pt x="350" y="1585"/>
                    <a:pt x="1083" y="1567"/>
                    <a:pt x="1537" y="1628"/>
                  </a:cubicBezTo>
                  <a:cubicBezTo>
                    <a:pt x="2201" y="1707"/>
                    <a:pt x="2882" y="1759"/>
                    <a:pt x="3554" y="1786"/>
                  </a:cubicBezTo>
                  <a:cubicBezTo>
                    <a:pt x="3816" y="1794"/>
                    <a:pt x="4079" y="1798"/>
                    <a:pt x="4341" y="1798"/>
                  </a:cubicBezTo>
                  <a:cubicBezTo>
                    <a:pt x="5432" y="1798"/>
                    <a:pt x="6522" y="1725"/>
                    <a:pt x="7606" y="1585"/>
                  </a:cubicBezTo>
                  <a:cubicBezTo>
                    <a:pt x="8051" y="1532"/>
                    <a:pt x="8749" y="1349"/>
                    <a:pt x="8610" y="738"/>
                  </a:cubicBezTo>
                  <a:cubicBezTo>
                    <a:pt x="8557" y="493"/>
                    <a:pt x="8357" y="310"/>
                    <a:pt x="8138" y="205"/>
                  </a:cubicBezTo>
                  <a:cubicBezTo>
                    <a:pt x="7920" y="92"/>
                    <a:pt x="7675" y="74"/>
                    <a:pt x="7422" y="57"/>
                  </a:cubicBezTo>
                  <a:cubicBezTo>
                    <a:pt x="6986" y="48"/>
                    <a:pt x="6548" y="45"/>
                    <a:pt x="6110" y="45"/>
                  </a:cubicBezTo>
                  <a:cubicBezTo>
                    <a:pt x="5235" y="45"/>
                    <a:pt x="4358" y="57"/>
                    <a:pt x="3484" y="57"/>
                  </a:cubicBezTo>
                  <a:cubicBezTo>
                    <a:pt x="2795" y="57"/>
                    <a:pt x="2113" y="13"/>
                    <a:pt x="1432" y="4"/>
                  </a:cubicBezTo>
                  <a:cubicBezTo>
                    <a:pt x="1314" y="4"/>
                    <a:pt x="1189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29;p66">
              <a:extLst>
                <a:ext uri="{FF2B5EF4-FFF2-40B4-BE49-F238E27FC236}">
                  <a16:creationId xmlns:a16="http://schemas.microsoft.com/office/drawing/2014/main" id="{D87E6943-BE0F-314F-DBF0-FD22BAF991BE}"/>
                </a:ext>
              </a:extLst>
            </p:cNvPr>
            <p:cNvSpPr/>
            <p:nvPr/>
          </p:nvSpPr>
          <p:spPr>
            <a:xfrm>
              <a:off x="-376475" y="3977000"/>
              <a:ext cx="129925" cy="40625"/>
            </a:xfrm>
            <a:custGeom>
              <a:avLst/>
              <a:gdLst/>
              <a:ahLst/>
              <a:cxnLst/>
              <a:rect l="l" t="t" r="r" b="b"/>
              <a:pathLst>
                <a:path w="5197" h="1625" fill="none" extrusionOk="0">
                  <a:moveTo>
                    <a:pt x="1" y="1581"/>
                  </a:moveTo>
                  <a:cubicBezTo>
                    <a:pt x="1354" y="1624"/>
                    <a:pt x="2708" y="1554"/>
                    <a:pt x="4052" y="1380"/>
                  </a:cubicBezTo>
                  <a:cubicBezTo>
                    <a:pt x="4506" y="1327"/>
                    <a:pt x="5196" y="1144"/>
                    <a:pt x="5056" y="533"/>
                  </a:cubicBezTo>
                  <a:cubicBezTo>
                    <a:pt x="5004" y="288"/>
                    <a:pt x="4812" y="105"/>
                    <a:pt x="4594" y="0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accent3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30;p66">
              <a:extLst>
                <a:ext uri="{FF2B5EF4-FFF2-40B4-BE49-F238E27FC236}">
                  <a16:creationId xmlns:a16="http://schemas.microsoft.com/office/drawing/2014/main" id="{C9823E7D-72D7-391A-8BAD-D3E956B82AAE}"/>
                </a:ext>
              </a:extLst>
            </p:cNvPr>
            <p:cNvSpPr/>
            <p:nvPr/>
          </p:nvSpPr>
          <p:spPr>
            <a:xfrm>
              <a:off x="-424275" y="4100550"/>
              <a:ext cx="131650" cy="249750"/>
            </a:xfrm>
            <a:custGeom>
              <a:avLst/>
              <a:gdLst/>
              <a:ahLst/>
              <a:cxnLst/>
              <a:rect l="l" t="t" r="r" b="b"/>
              <a:pathLst>
                <a:path w="5266" h="9990" extrusionOk="0">
                  <a:moveTo>
                    <a:pt x="2253" y="2035"/>
                  </a:moveTo>
                  <a:lnTo>
                    <a:pt x="2297" y="4235"/>
                  </a:lnTo>
                  <a:cubicBezTo>
                    <a:pt x="1852" y="4174"/>
                    <a:pt x="1520" y="4060"/>
                    <a:pt x="1319" y="3886"/>
                  </a:cubicBezTo>
                  <a:cubicBezTo>
                    <a:pt x="1110" y="3720"/>
                    <a:pt x="1005" y="3484"/>
                    <a:pt x="996" y="3178"/>
                  </a:cubicBezTo>
                  <a:cubicBezTo>
                    <a:pt x="987" y="2864"/>
                    <a:pt x="1092" y="2602"/>
                    <a:pt x="1310" y="2410"/>
                  </a:cubicBezTo>
                  <a:cubicBezTo>
                    <a:pt x="1520" y="2218"/>
                    <a:pt x="1834" y="2096"/>
                    <a:pt x="2253" y="2035"/>
                  </a:cubicBezTo>
                  <a:close/>
                  <a:moveTo>
                    <a:pt x="2865" y="5257"/>
                  </a:moveTo>
                  <a:lnTo>
                    <a:pt x="2865" y="5257"/>
                  </a:lnTo>
                  <a:cubicBezTo>
                    <a:pt x="3336" y="5335"/>
                    <a:pt x="3694" y="5457"/>
                    <a:pt x="3912" y="5641"/>
                  </a:cubicBezTo>
                  <a:cubicBezTo>
                    <a:pt x="4139" y="5824"/>
                    <a:pt x="4253" y="6069"/>
                    <a:pt x="4262" y="6383"/>
                  </a:cubicBezTo>
                  <a:cubicBezTo>
                    <a:pt x="4270" y="6706"/>
                    <a:pt x="4157" y="6968"/>
                    <a:pt x="3930" y="7169"/>
                  </a:cubicBezTo>
                  <a:cubicBezTo>
                    <a:pt x="3703" y="7370"/>
                    <a:pt x="3371" y="7509"/>
                    <a:pt x="2917" y="7579"/>
                  </a:cubicBezTo>
                  <a:lnTo>
                    <a:pt x="2865" y="5257"/>
                  </a:lnTo>
                  <a:close/>
                  <a:moveTo>
                    <a:pt x="2742" y="0"/>
                  </a:moveTo>
                  <a:lnTo>
                    <a:pt x="2201" y="18"/>
                  </a:lnTo>
                  <a:lnTo>
                    <a:pt x="2236" y="1275"/>
                  </a:lnTo>
                  <a:cubicBezTo>
                    <a:pt x="1503" y="1345"/>
                    <a:pt x="952" y="1554"/>
                    <a:pt x="568" y="1895"/>
                  </a:cubicBezTo>
                  <a:cubicBezTo>
                    <a:pt x="184" y="2244"/>
                    <a:pt x="1" y="2707"/>
                    <a:pt x="9" y="3292"/>
                  </a:cubicBezTo>
                  <a:cubicBezTo>
                    <a:pt x="27" y="3825"/>
                    <a:pt x="210" y="4244"/>
                    <a:pt x="577" y="4549"/>
                  </a:cubicBezTo>
                  <a:cubicBezTo>
                    <a:pt x="944" y="4846"/>
                    <a:pt x="1529" y="5047"/>
                    <a:pt x="2323" y="5161"/>
                  </a:cubicBezTo>
                  <a:lnTo>
                    <a:pt x="2376" y="7614"/>
                  </a:lnTo>
                  <a:cubicBezTo>
                    <a:pt x="1983" y="7614"/>
                    <a:pt x="1590" y="7562"/>
                    <a:pt x="1214" y="7457"/>
                  </a:cubicBezTo>
                  <a:cubicBezTo>
                    <a:pt x="839" y="7352"/>
                    <a:pt x="463" y="7186"/>
                    <a:pt x="97" y="6968"/>
                  </a:cubicBezTo>
                  <a:lnTo>
                    <a:pt x="97" y="6968"/>
                  </a:lnTo>
                  <a:lnTo>
                    <a:pt x="114" y="7928"/>
                  </a:lnTo>
                  <a:cubicBezTo>
                    <a:pt x="498" y="8086"/>
                    <a:pt x="883" y="8199"/>
                    <a:pt x="1258" y="8269"/>
                  </a:cubicBezTo>
                  <a:cubicBezTo>
                    <a:pt x="1634" y="8339"/>
                    <a:pt x="2018" y="8374"/>
                    <a:pt x="2393" y="8374"/>
                  </a:cubicBezTo>
                  <a:lnTo>
                    <a:pt x="2437" y="9989"/>
                  </a:lnTo>
                  <a:lnTo>
                    <a:pt x="2969" y="9980"/>
                  </a:lnTo>
                  <a:lnTo>
                    <a:pt x="2935" y="8348"/>
                  </a:lnTo>
                  <a:cubicBezTo>
                    <a:pt x="3694" y="8278"/>
                    <a:pt x="4279" y="8068"/>
                    <a:pt x="4672" y="7710"/>
                  </a:cubicBezTo>
                  <a:cubicBezTo>
                    <a:pt x="5074" y="7343"/>
                    <a:pt x="5266" y="6863"/>
                    <a:pt x="5257" y="6261"/>
                  </a:cubicBezTo>
                  <a:cubicBezTo>
                    <a:pt x="5240" y="5702"/>
                    <a:pt x="5039" y="5265"/>
                    <a:pt x="4646" y="4951"/>
                  </a:cubicBezTo>
                  <a:cubicBezTo>
                    <a:pt x="4262" y="4637"/>
                    <a:pt x="3659" y="4427"/>
                    <a:pt x="2838" y="4322"/>
                  </a:cubicBezTo>
                  <a:lnTo>
                    <a:pt x="2786" y="2026"/>
                  </a:lnTo>
                  <a:lnTo>
                    <a:pt x="2786" y="2026"/>
                  </a:lnTo>
                  <a:cubicBezTo>
                    <a:pt x="3118" y="2035"/>
                    <a:pt x="3441" y="2078"/>
                    <a:pt x="3755" y="2148"/>
                  </a:cubicBezTo>
                  <a:cubicBezTo>
                    <a:pt x="4070" y="2227"/>
                    <a:pt x="4375" y="2340"/>
                    <a:pt x="4681" y="2480"/>
                  </a:cubicBezTo>
                  <a:lnTo>
                    <a:pt x="4655" y="1537"/>
                  </a:lnTo>
                  <a:cubicBezTo>
                    <a:pt x="4358" y="1450"/>
                    <a:pt x="4052" y="1380"/>
                    <a:pt x="3738" y="1336"/>
                  </a:cubicBezTo>
                  <a:cubicBezTo>
                    <a:pt x="3423" y="1284"/>
                    <a:pt x="3100" y="1258"/>
                    <a:pt x="2769" y="1249"/>
                  </a:cubicBezTo>
                  <a:lnTo>
                    <a:pt x="2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31;p66">
              <a:extLst>
                <a:ext uri="{FF2B5EF4-FFF2-40B4-BE49-F238E27FC236}">
                  <a16:creationId xmlns:a16="http://schemas.microsoft.com/office/drawing/2014/main" id="{5F1DADEA-6FAE-FECC-AA0F-177EA13A95BA}"/>
                </a:ext>
              </a:extLst>
            </p:cNvPr>
            <p:cNvSpPr/>
            <p:nvPr/>
          </p:nvSpPr>
          <p:spPr>
            <a:xfrm>
              <a:off x="-211650" y="4090725"/>
              <a:ext cx="71825" cy="289475"/>
            </a:xfrm>
            <a:custGeom>
              <a:avLst/>
              <a:gdLst/>
              <a:ahLst/>
              <a:cxnLst/>
              <a:rect l="l" t="t" r="r" b="b"/>
              <a:pathLst>
                <a:path w="2873" h="11579" fill="none" extrusionOk="0">
                  <a:moveTo>
                    <a:pt x="26" y="0"/>
                  </a:moveTo>
                  <a:cubicBezTo>
                    <a:pt x="1790" y="1362"/>
                    <a:pt x="2873" y="3571"/>
                    <a:pt x="2864" y="5798"/>
                  </a:cubicBezTo>
                  <a:cubicBezTo>
                    <a:pt x="2864" y="8025"/>
                    <a:pt x="1773" y="10225"/>
                    <a:pt x="0" y="115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32;p66">
              <a:extLst>
                <a:ext uri="{FF2B5EF4-FFF2-40B4-BE49-F238E27FC236}">
                  <a16:creationId xmlns:a16="http://schemas.microsoft.com/office/drawing/2014/main" id="{271799AA-8ED8-DD44-2D83-2F493933A368}"/>
                </a:ext>
              </a:extLst>
            </p:cNvPr>
            <p:cNvSpPr/>
            <p:nvPr/>
          </p:nvSpPr>
          <p:spPr>
            <a:xfrm>
              <a:off x="-357900" y="4395450"/>
              <a:ext cx="96050" cy="9625"/>
            </a:xfrm>
            <a:custGeom>
              <a:avLst/>
              <a:gdLst/>
              <a:ahLst/>
              <a:cxnLst/>
              <a:rect l="l" t="t" r="r" b="b"/>
              <a:pathLst>
                <a:path w="3842" h="385" fill="none" extrusionOk="0">
                  <a:moveTo>
                    <a:pt x="3842" y="1"/>
                  </a:moveTo>
                  <a:cubicBezTo>
                    <a:pt x="2593" y="306"/>
                    <a:pt x="1284" y="385"/>
                    <a:pt x="0" y="21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835;p75">
            <a:extLst>
              <a:ext uri="{FF2B5EF4-FFF2-40B4-BE49-F238E27FC236}">
                <a16:creationId xmlns:a16="http://schemas.microsoft.com/office/drawing/2014/main" id="{28AFF7D9-9416-4C92-9EC2-28CD69A75974}"/>
              </a:ext>
            </a:extLst>
          </p:cNvPr>
          <p:cNvGrpSpPr/>
          <p:nvPr/>
        </p:nvGrpSpPr>
        <p:grpSpPr>
          <a:xfrm rot="-1346006">
            <a:off x="7127583" y="9647"/>
            <a:ext cx="1142946" cy="799280"/>
            <a:chOff x="4736125" y="1004450"/>
            <a:chExt cx="1142975" cy="799300"/>
          </a:xfrm>
        </p:grpSpPr>
        <p:sp>
          <p:nvSpPr>
            <p:cNvPr id="21" name="Google Shape;2836;p75">
              <a:extLst>
                <a:ext uri="{FF2B5EF4-FFF2-40B4-BE49-F238E27FC236}">
                  <a16:creationId xmlns:a16="http://schemas.microsoft.com/office/drawing/2014/main" id="{9314202F-099C-3663-3EC0-5EA91FCD3A25}"/>
                </a:ext>
              </a:extLst>
            </p:cNvPr>
            <p:cNvSpPr/>
            <p:nvPr/>
          </p:nvSpPr>
          <p:spPr>
            <a:xfrm>
              <a:off x="4736125" y="1267025"/>
              <a:ext cx="1142975" cy="536200"/>
            </a:xfrm>
            <a:custGeom>
              <a:avLst/>
              <a:gdLst/>
              <a:ahLst/>
              <a:cxnLst/>
              <a:rect l="l" t="t" r="r" b="b"/>
              <a:pathLst>
                <a:path w="45719" h="21448" extrusionOk="0">
                  <a:moveTo>
                    <a:pt x="0" y="1"/>
                  </a:moveTo>
                  <a:lnTo>
                    <a:pt x="45718" y="1"/>
                  </a:lnTo>
                  <a:lnTo>
                    <a:pt x="45718" y="21447"/>
                  </a:lnTo>
                  <a:lnTo>
                    <a:pt x="0" y="21447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37;p75">
              <a:extLst>
                <a:ext uri="{FF2B5EF4-FFF2-40B4-BE49-F238E27FC236}">
                  <a16:creationId xmlns:a16="http://schemas.microsoft.com/office/drawing/2014/main" id="{AFC8D089-5AF7-74DF-92DF-D407623891A7}"/>
                </a:ext>
              </a:extLst>
            </p:cNvPr>
            <p:cNvSpPr/>
            <p:nvPr/>
          </p:nvSpPr>
          <p:spPr>
            <a:xfrm>
              <a:off x="4802550" y="1331900"/>
              <a:ext cx="1009600" cy="406975"/>
            </a:xfrm>
            <a:custGeom>
              <a:avLst/>
              <a:gdLst/>
              <a:ahLst/>
              <a:cxnLst/>
              <a:rect l="l" t="t" r="r" b="b"/>
              <a:pathLst>
                <a:path w="40384" h="16279" extrusionOk="0">
                  <a:moveTo>
                    <a:pt x="1" y="0"/>
                  </a:moveTo>
                  <a:lnTo>
                    <a:pt x="40383" y="0"/>
                  </a:lnTo>
                  <a:lnTo>
                    <a:pt x="40383" y="16279"/>
                  </a:lnTo>
                  <a:lnTo>
                    <a:pt x="1" y="16279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838;p75">
              <a:extLst>
                <a:ext uri="{FF2B5EF4-FFF2-40B4-BE49-F238E27FC236}">
                  <a16:creationId xmlns:a16="http://schemas.microsoft.com/office/drawing/2014/main" id="{1BD6029D-7067-6C4C-BF9C-78C112BF3875}"/>
                </a:ext>
              </a:extLst>
            </p:cNvPr>
            <p:cNvSpPr/>
            <p:nvPr/>
          </p:nvSpPr>
          <p:spPr>
            <a:xfrm>
              <a:off x="4802550" y="1331900"/>
              <a:ext cx="126100" cy="126600"/>
            </a:xfrm>
            <a:custGeom>
              <a:avLst/>
              <a:gdLst/>
              <a:ahLst/>
              <a:cxnLst/>
              <a:rect l="l" t="t" r="r" b="b"/>
              <a:pathLst>
                <a:path w="5044" h="5064" extrusionOk="0">
                  <a:moveTo>
                    <a:pt x="5043" y="0"/>
                  </a:moveTo>
                  <a:cubicBezTo>
                    <a:pt x="5043" y="2804"/>
                    <a:pt x="2783" y="5064"/>
                    <a:pt x="1" y="50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39;p75">
              <a:extLst>
                <a:ext uri="{FF2B5EF4-FFF2-40B4-BE49-F238E27FC236}">
                  <a16:creationId xmlns:a16="http://schemas.microsoft.com/office/drawing/2014/main" id="{48599D10-8E54-17E1-4E3F-6F5BDBB71204}"/>
                </a:ext>
              </a:extLst>
            </p:cNvPr>
            <p:cNvSpPr/>
            <p:nvPr/>
          </p:nvSpPr>
          <p:spPr>
            <a:xfrm>
              <a:off x="5686050" y="1331900"/>
              <a:ext cx="126100" cy="126600"/>
            </a:xfrm>
            <a:custGeom>
              <a:avLst/>
              <a:gdLst/>
              <a:ahLst/>
              <a:cxnLst/>
              <a:rect l="l" t="t" r="r" b="b"/>
              <a:pathLst>
                <a:path w="5044" h="5064" extrusionOk="0">
                  <a:moveTo>
                    <a:pt x="1" y="0"/>
                  </a:moveTo>
                  <a:cubicBezTo>
                    <a:pt x="1" y="2804"/>
                    <a:pt x="2281" y="5064"/>
                    <a:pt x="5043" y="5064"/>
                  </a:cubicBezTo>
                  <a:lnTo>
                    <a:pt x="5043" y="0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40;p75">
              <a:extLst>
                <a:ext uri="{FF2B5EF4-FFF2-40B4-BE49-F238E27FC236}">
                  <a16:creationId xmlns:a16="http://schemas.microsoft.com/office/drawing/2014/main" id="{D258B43A-59A6-F60F-BD59-0AB2926864A7}"/>
                </a:ext>
              </a:extLst>
            </p:cNvPr>
            <p:cNvSpPr/>
            <p:nvPr/>
          </p:nvSpPr>
          <p:spPr>
            <a:xfrm>
              <a:off x="4802550" y="1623250"/>
              <a:ext cx="126100" cy="126100"/>
            </a:xfrm>
            <a:custGeom>
              <a:avLst/>
              <a:gdLst/>
              <a:ahLst/>
              <a:cxnLst/>
              <a:rect l="l" t="t" r="r" b="b"/>
              <a:pathLst>
                <a:path w="5044" h="5044" extrusionOk="0">
                  <a:moveTo>
                    <a:pt x="5043" y="5043"/>
                  </a:moveTo>
                  <a:cubicBezTo>
                    <a:pt x="5043" y="2240"/>
                    <a:pt x="2783" y="1"/>
                    <a:pt x="1" y="1"/>
                  </a:cubicBezTo>
                  <a:lnTo>
                    <a:pt x="1" y="5043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41;p75">
              <a:extLst>
                <a:ext uri="{FF2B5EF4-FFF2-40B4-BE49-F238E27FC236}">
                  <a16:creationId xmlns:a16="http://schemas.microsoft.com/office/drawing/2014/main" id="{4A3501FF-3ADB-A708-A39C-80CFA5E74ED6}"/>
                </a:ext>
              </a:extLst>
            </p:cNvPr>
            <p:cNvSpPr/>
            <p:nvPr/>
          </p:nvSpPr>
          <p:spPr>
            <a:xfrm>
              <a:off x="5686050" y="1623250"/>
              <a:ext cx="126100" cy="126100"/>
            </a:xfrm>
            <a:custGeom>
              <a:avLst/>
              <a:gdLst/>
              <a:ahLst/>
              <a:cxnLst/>
              <a:rect l="l" t="t" r="r" b="b"/>
              <a:pathLst>
                <a:path w="5044" h="5044" extrusionOk="0">
                  <a:moveTo>
                    <a:pt x="1" y="5043"/>
                  </a:moveTo>
                  <a:cubicBezTo>
                    <a:pt x="1" y="2240"/>
                    <a:pt x="2281" y="1"/>
                    <a:pt x="5043" y="1"/>
                  </a:cubicBezTo>
                  <a:lnTo>
                    <a:pt x="5043" y="5043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42;p75">
              <a:extLst>
                <a:ext uri="{FF2B5EF4-FFF2-40B4-BE49-F238E27FC236}">
                  <a16:creationId xmlns:a16="http://schemas.microsoft.com/office/drawing/2014/main" id="{59738509-C2E0-96C5-AC5E-50A8A971BECD}"/>
                </a:ext>
              </a:extLst>
            </p:cNvPr>
            <p:cNvSpPr/>
            <p:nvPr/>
          </p:nvSpPr>
          <p:spPr>
            <a:xfrm>
              <a:off x="5158250" y="1385775"/>
              <a:ext cx="298200" cy="298700"/>
            </a:xfrm>
            <a:custGeom>
              <a:avLst/>
              <a:gdLst/>
              <a:ahLst/>
              <a:cxnLst/>
              <a:rect l="l" t="t" r="r" b="b"/>
              <a:pathLst>
                <a:path w="11928" h="11948" extrusionOk="0">
                  <a:moveTo>
                    <a:pt x="5985" y="21"/>
                  </a:moveTo>
                  <a:cubicBezTo>
                    <a:pt x="9270" y="21"/>
                    <a:pt x="11927" y="2700"/>
                    <a:pt x="11927" y="5985"/>
                  </a:cubicBezTo>
                  <a:cubicBezTo>
                    <a:pt x="11927" y="9290"/>
                    <a:pt x="9249" y="11948"/>
                    <a:pt x="5964" y="11948"/>
                  </a:cubicBezTo>
                  <a:cubicBezTo>
                    <a:pt x="2658" y="11927"/>
                    <a:pt x="1" y="9249"/>
                    <a:pt x="1" y="5964"/>
                  </a:cubicBezTo>
                  <a:cubicBezTo>
                    <a:pt x="1" y="2679"/>
                    <a:pt x="2679" y="0"/>
                    <a:pt x="5985" y="21"/>
                  </a:cubicBez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43;p75">
              <a:extLst>
                <a:ext uri="{FF2B5EF4-FFF2-40B4-BE49-F238E27FC236}">
                  <a16:creationId xmlns:a16="http://schemas.microsoft.com/office/drawing/2014/main" id="{B824E62C-B85E-CB21-41C9-1AFD577CE556}"/>
                </a:ext>
              </a:extLst>
            </p:cNvPr>
            <p:cNvSpPr/>
            <p:nvPr/>
          </p:nvSpPr>
          <p:spPr>
            <a:xfrm>
              <a:off x="4736125" y="1004450"/>
              <a:ext cx="1142975" cy="256325"/>
            </a:xfrm>
            <a:custGeom>
              <a:avLst/>
              <a:gdLst/>
              <a:ahLst/>
              <a:cxnLst/>
              <a:rect l="l" t="t" r="r" b="b"/>
              <a:pathLst>
                <a:path w="45719" h="10253" extrusionOk="0">
                  <a:moveTo>
                    <a:pt x="0" y="0"/>
                  </a:moveTo>
                  <a:lnTo>
                    <a:pt x="45718" y="0"/>
                  </a:lnTo>
                  <a:lnTo>
                    <a:pt x="45718" y="10253"/>
                  </a:lnTo>
                  <a:lnTo>
                    <a:pt x="0" y="10253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44;p75">
              <a:extLst>
                <a:ext uri="{FF2B5EF4-FFF2-40B4-BE49-F238E27FC236}">
                  <a16:creationId xmlns:a16="http://schemas.microsoft.com/office/drawing/2014/main" id="{D6D0C412-2D6B-9F2E-651F-17C80E07F496}"/>
                </a:ext>
              </a:extLst>
            </p:cNvPr>
            <p:cNvSpPr/>
            <p:nvPr/>
          </p:nvSpPr>
          <p:spPr>
            <a:xfrm>
              <a:off x="4736125" y="1248200"/>
              <a:ext cx="1142975" cy="25125"/>
            </a:xfrm>
            <a:custGeom>
              <a:avLst/>
              <a:gdLst/>
              <a:ahLst/>
              <a:cxnLst/>
              <a:rect l="l" t="t" r="r" b="b"/>
              <a:pathLst>
                <a:path w="45719" h="1005" extrusionOk="0">
                  <a:moveTo>
                    <a:pt x="0" y="1"/>
                  </a:moveTo>
                  <a:lnTo>
                    <a:pt x="0" y="1005"/>
                  </a:lnTo>
                  <a:lnTo>
                    <a:pt x="45718" y="1005"/>
                  </a:lnTo>
                  <a:lnTo>
                    <a:pt x="45718" y="1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5;p75">
              <a:extLst>
                <a:ext uri="{FF2B5EF4-FFF2-40B4-BE49-F238E27FC236}">
                  <a16:creationId xmlns:a16="http://schemas.microsoft.com/office/drawing/2014/main" id="{71DFFD81-078A-8E79-72CD-3E35B542F8F7}"/>
                </a:ext>
              </a:extLst>
            </p:cNvPr>
            <p:cNvSpPr/>
            <p:nvPr/>
          </p:nvSpPr>
          <p:spPr>
            <a:xfrm>
              <a:off x="4736125" y="1182300"/>
              <a:ext cx="1142975" cy="24600"/>
            </a:xfrm>
            <a:custGeom>
              <a:avLst/>
              <a:gdLst/>
              <a:ahLst/>
              <a:cxnLst/>
              <a:rect l="l" t="t" r="r" b="b"/>
              <a:pathLst>
                <a:path w="45719" h="984" extrusionOk="0">
                  <a:moveTo>
                    <a:pt x="0" y="0"/>
                  </a:moveTo>
                  <a:lnTo>
                    <a:pt x="0" y="984"/>
                  </a:lnTo>
                  <a:lnTo>
                    <a:pt x="45718" y="98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6;p75">
              <a:extLst>
                <a:ext uri="{FF2B5EF4-FFF2-40B4-BE49-F238E27FC236}">
                  <a16:creationId xmlns:a16="http://schemas.microsoft.com/office/drawing/2014/main" id="{92731F55-6FF0-F674-A7EE-849CFEA18975}"/>
                </a:ext>
              </a:extLst>
            </p:cNvPr>
            <p:cNvSpPr/>
            <p:nvPr/>
          </p:nvSpPr>
          <p:spPr>
            <a:xfrm>
              <a:off x="4736125" y="1116375"/>
              <a:ext cx="1142975" cy="24625"/>
            </a:xfrm>
            <a:custGeom>
              <a:avLst/>
              <a:gdLst/>
              <a:ahLst/>
              <a:cxnLst/>
              <a:rect l="l" t="t" r="r" b="b"/>
              <a:pathLst>
                <a:path w="45719" h="985" extrusionOk="0">
                  <a:moveTo>
                    <a:pt x="0" y="1"/>
                  </a:moveTo>
                  <a:lnTo>
                    <a:pt x="0" y="984"/>
                  </a:lnTo>
                  <a:lnTo>
                    <a:pt x="45718" y="984"/>
                  </a:lnTo>
                  <a:lnTo>
                    <a:pt x="45718" y="1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47;p75">
              <a:extLst>
                <a:ext uri="{FF2B5EF4-FFF2-40B4-BE49-F238E27FC236}">
                  <a16:creationId xmlns:a16="http://schemas.microsoft.com/office/drawing/2014/main" id="{71FF5F31-D774-2754-4517-9A2C00322394}"/>
                </a:ext>
              </a:extLst>
            </p:cNvPr>
            <p:cNvSpPr/>
            <p:nvPr/>
          </p:nvSpPr>
          <p:spPr>
            <a:xfrm>
              <a:off x="4736125" y="1049950"/>
              <a:ext cx="1142975" cy="25125"/>
            </a:xfrm>
            <a:custGeom>
              <a:avLst/>
              <a:gdLst/>
              <a:ahLst/>
              <a:cxnLst/>
              <a:rect l="l" t="t" r="r" b="b"/>
              <a:pathLst>
                <a:path w="45719" h="1005" extrusionOk="0">
                  <a:moveTo>
                    <a:pt x="0" y="0"/>
                  </a:moveTo>
                  <a:lnTo>
                    <a:pt x="0" y="1005"/>
                  </a:lnTo>
                  <a:lnTo>
                    <a:pt x="45718" y="1005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48;p75">
              <a:extLst>
                <a:ext uri="{FF2B5EF4-FFF2-40B4-BE49-F238E27FC236}">
                  <a16:creationId xmlns:a16="http://schemas.microsoft.com/office/drawing/2014/main" id="{19F0B96C-4BE4-DB0C-DE2D-1F82EE6C0D16}"/>
                </a:ext>
              </a:extLst>
            </p:cNvPr>
            <p:cNvSpPr/>
            <p:nvPr/>
          </p:nvSpPr>
          <p:spPr>
            <a:xfrm>
              <a:off x="5254500" y="1147250"/>
              <a:ext cx="105700" cy="656500"/>
            </a:xfrm>
            <a:custGeom>
              <a:avLst/>
              <a:gdLst/>
              <a:ahLst/>
              <a:cxnLst/>
              <a:rect l="l" t="t" r="r" b="b"/>
              <a:pathLst>
                <a:path w="4228" h="26260" extrusionOk="0">
                  <a:moveTo>
                    <a:pt x="1" y="0"/>
                  </a:moveTo>
                  <a:lnTo>
                    <a:pt x="4227" y="0"/>
                  </a:lnTo>
                  <a:lnTo>
                    <a:pt x="4227" y="26259"/>
                  </a:lnTo>
                  <a:lnTo>
                    <a:pt x="1" y="262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49;p75">
              <a:extLst>
                <a:ext uri="{FF2B5EF4-FFF2-40B4-BE49-F238E27FC236}">
                  <a16:creationId xmlns:a16="http://schemas.microsoft.com/office/drawing/2014/main" id="{55FD5FEE-3BA3-579D-5C61-26F68772D26D}"/>
                </a:ext>
              </a:extLst>
            </p:cNvPr>
            <p:cNvSpPr/>
            <p:nvPr/>
          </p:nvSpPr>
          <p:spPr>
            <a:xfrm>
              <a:off x="5254500" y="1004450"/>
              <a:ext cx="105700" cy="262600"/>
            </a:xfrm>
            <a:custGeom>
              <a:avLst/>
              <a:gdLst/>
              <a:ahLst/>
              <a:cxnLst/>
              <a:rect l="l" t="t" r="r" b="b"/>
              <a:pathLst>
                <a:path w="4228" h="10504" extrusionOk="0">
                  <a:moveTo>
                    <a:pt x="1" y="0"/>
                  </a:moveTo>
                  <a:lnTo>
                    <a:pt x="4227" y="0"/>
                  </a:lnTo>
                  <a:lnTo>
                    <a:pt x="4227" y="10504"/>
                  </a:lnTo>
                  <a:lnTo>
                    <a:pt x="1" y="105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92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2A919-C216-CBEF-0793-073981452931}"/>
              </a:ext>
            </a:extLst>
          </p:cNvPr>
          <p:cNvSpPr txBox="1"/>
          <p:nvPr/>
        </p:nvSpPr>
        <p:spPr>
          <a:xfrm>
            <a:off x="361553" y="33348"/>
            <a:ext cx="6045687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AND DEPLOYMENT</a:t>
            </a: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CC1E-C92B-F9FE-5333-5062A5686E74}"/>
              </a:ext>
            </a:extLst>
          </p:cNvPr>
          <p:cNvSpPr txBox="1"/>
          <p:nvPr/>
        </p:nvSpPr>
        <p:spPr>
          <a:xfrm>
            <a:off x="106633" y="594595"/>
            <a:ext cx="8996720" cy="336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: 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stands for “Extreme Gradient Boosting” and it has become one of the most popular and widely used machine learning algorithms due to its ability to handle large datasets 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preferred over other gradient boosting machines (GBMs) due to its fast execution speed, model performance, and memory resources.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key features of </a:t>
            </a:r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its efficient handling of missing values, which allows it to handle real-world data with missing values without requiring significant pre-processing.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16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639;p55">
            <a:extLst>
              <a:ext uri="{FF2B5EF4-FFF2-40B4-BE49-F238E27FC236}">
                <a16:creationId xmlns:a16="http://schemas.microsoft.com/office/drawing/2014/main" id="{66C0C121-CB2D-7F89-2B4C-5D623C38168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1723" t="35054" r="17564" b="2503"/>
          <a:stretch/>
        </p:blipFill>
        <p:spPr>
          <a:xfrm rot="19698070">
            <a:off x="6922493" y="2706539"/>
            <a:ext cx="2682183" cy="27226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427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2A919-C216-CBEF-0793-073981452931}"/>
              </a:ext>
            </a:extLst>
          </p:cNvPr>
          <p:cNvSpPr txBox="1"/>
          <p:nvPr/>
        </p:nvSpPr>
        <p:spPr>
          <a:xfrm>
            <a:off x="213446" y="0"/>
            <a:ext cx="6045687" cy="110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  <a:endParaRPr lang="en-IN" sz="24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AEA8D5-5A95-D2C5-A949-7A38A8E3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3446" y="497727"/>
            <a:ext cx="4197189" cy="22187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33BC15-9526-28C1-57EF-E911B120CF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33367" y="497726"/>
            <a:ext cx="4249267" cy="2218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ADC7C0-A739-7CE7-4B24-2C7FAAD7B7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3447" y="2864343"/>
            <a:ext cx="4197188" cy="21313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2206D9-6BC4-42AB-198B-6A455AF962E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733367" y="2864343"/>
            <a:ext cx="4249267" cy="21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9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65000"/>
          </a:schemeClr>
        </a:solidFill>
        <a:effectLst/>
      </p:bgPr>
    </p:bg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2A919-C216-CBEF-0793-073981452931}"/>
              </a:ext>
            </a:extLst>
          </p:cNvPr>
          <p:cNvSpPr txBox="1"/>
          <p:nvPr/>
        </p:nvSpPr>
        <p:spPr>
          <a:xfrm>
            <a:off x="213446" y="0"/>
            <a:ext cx="6045687" cy="110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  <a:endParaRPr lang="en-IN" sz="24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AEA8D5-5A95-D2C5-A949-7A38A8E3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6" y="497727"/>
            <a:ext cx="4195485" cy="22187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33BC15-9526-28C1-57EF-E911B120C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76" y="497727"/>
            <a:ext cx="4264978" cy="2218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ADC7C0-A739-7CE7-4B24-2C7FAAD7B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85" y="2911285"/>
            <a:ext cx="4195485" cy="21313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2206D9-6BC4-42AB-198B-6A455AF96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576" y="2864343"/>
            <a:ext cx="4264978" cy="22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48162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International Banking Day! by Slidesgo">
  <a:themeElements>
    <a:clrScheme name="Simple Light">
      <a:dk1>
        <a:srgbClr val="FFFFFF"/>
      </a:dk1>
      <a:lt1>
        <a:srgbClr val="30343A"/>
      </a:lt1>
      <a:dk2>
        <a:srgbClr val="7F87A8"/>
      </a:dk2>
      <a:lt2>
        <a:srgbClr val="4563CD"/>
      </a:lt2>
      <a:accent1>
        <a:srgbClr val="FBC6E4"/>
      </a:accent1>
      <a:accent2>
        <a:srgbClr val="4A5671"/>
      </a:accent2>
      <a:accent3>
        <a:srgbClr val="ED683D"/>
      </a:accent3>
      <a:accent4>
        <a:srgbClr val="F6DF5C"/>
      </a:accent4>
      <a:accent5>
        <a:srgbClr val="EA8DC1"/>
      </a:accent5>
      <a:accent6>
        <a:srgbClr val="2E4B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1295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Assistant</vt:lpstr>
      <vt:lpstr>Big Shoulders Text</vt:lpstr>
      <vt:lpstr>Calibri</vt:lpstr>
      <vt:lpstr>Nunito Light</vt:lpstr>
      <vt:lpstr>Times New Roman</vt:lpstr>
      <vt:lpstr>Wingdings</vt:lpstr>
      <vt:lpstr>Let's Celebrate International Banking Day!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Aellaboina Sai Rahul</dc:creator>
  <cp:lastModifiedBy>Sai Rahul</cp:lastModifiedBy>
  <cp:revision>6</cp:revision>
  <dcterms:modified xsi:type="dcterms:W3CDTF">2024-12-13T07:12:59Z</dcterms:modified>
</cp:coreProperties>
</file>