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6.xml.rels" ContentType="application/vnd.openxmlformats-package.relationships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6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25.png" ContentType="image/png"/>
  <Override PartName="/ppt/media/image19.jpeg" ContentType="image/jpe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24.png" ContentType="image/png"/>
  <Override PartName="/ppt/media/image31.png" ContentType="image/png"/>
  <Override PartName="/ppt/media/image2.png" ContentType="image/png"/>
  <Override PartName="/ppt/media/image14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7340262" cy="9753600"/>
  <p:notesSz cx="13004800" cy="97536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2E31B75-6B4C-4830-8D86-2534DF240C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575160" y="1219320"/>
            <a:ext cx="5854320" cy="32922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300320" y="4694400"/>
            <a:ext cx="10404000" cy="38397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7365960" y="9264600"/>
            <a:ext cx="5635440" cy="48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5793DC-C36A-422C-B940-B75195723B2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156056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66880" y="5236560"/>
            <a:ext cx="156056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6688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86356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43400" y="228204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419920" y="228204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66880" y="523656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6143400" y="523656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1419920" y="523656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66880" y="2282040"/>
            <a:ext cx="15605640" cy="565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156056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6560" y="5109480"/>
            <a:ext cx="17306640" cy="713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6688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66880" y="2282040"/>
            <a:ext cx="15605640" cy="565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86356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66880" y="5236560"/>
            <a:ext cx="156056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156056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66880" y="5236560"/>
            <a:ext cx="156056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6688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86356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143400" y="228204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1419920" y="228204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66880" y="523656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6143400" y="523656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11419920" y="523656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866880" y="2282040"/>
            <a:ext cx="15605640" cy="565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156056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156056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6560" y="5109480"/>
            <a:ext cx="17306640" cy="713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6688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86356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66880" y="5236560"/>
            <a:ext cx="156056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156056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66880" y="5236560"/>
            <a:ext cx="156056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6688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86356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143400" y="228204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1419920" y="228204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866880" y="523656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6143400" y="523656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11419920" y="523656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866880" y="2282040"/>
            <a:ext cx="15605640" cy="565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156056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16560" y="5109480"/>
            <a:ext cx="17306640" cy="713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6688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86356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866880" y="5236560"/>
            <a:ext cx="156056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156056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866880" y="5236560"/>
            <a:ext cx="156056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86688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886356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143400" y="228204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11419920" y="228204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866880" y="523656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6143400" y="523656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11419920" y="5236560"/>
            <a:ext cx="502488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560" y="5109480"/>
            <a:ext cx="17306640" cy="713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6688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863560" y="523656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6688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863560" y="2282040"/>
            <a:ext cx="76154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66880" y="5236560"/>
            <a:ext cx="15605640" cy="269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jpeg"/><Relationship Id="rId19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7339760" cy="975312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b466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0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0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895720" y="9070920"/>
            <a:ext cx="55486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66880" y="9070920"/>
            <a:ext cx="39880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43AC64BE-62EC-4F1E-BA81-2810DF98169E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11/20/20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2485160" y="9070920"/>
            <a:ext cx="39880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6C0FA232-BFEF-45DC-9115-39E0B26079D9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866880" y="2282040"/>
            <a:ext cx="156056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7339760" cy="975312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b466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6560" y="5109480"/>
            <a:ext cx="17306640" cy="1538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00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100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00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10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100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100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10000" spc="-1" strike="noStrike">
                <a:solidFill>
                  <a:srgbClr val="000000"/>
                </a:solidFill>
                <a:latin typeface="Calibri"/>
              </a:rPr>
              <a:t>form</a:t>
            </a:r>
            <a:r>
              <a:rPr b="0" lang="en-US" sz="100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10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14560" y="3898800"/>
            <a:ext cx="1511064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5895720" y="9070920"/>
            <a:ext cx="55486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866880" y="9070920"/>
            <a:ext cx="39880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AD1A6BA9-3541-40BE-8FF9-23A031444335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11/20/20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2485160" y="9070920"/>
            <a:ext cx="39880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85911EB-34D2-4382-BD48-A23704DE6DFB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 hidden="1"/>
          <p:cNvSpPr/>
          <p:nvPr/>
        </p:nvSpPr>
        <p:spPr>
          <a:xfrm>
            <a:off x="0" y="0"/>
            <a:ext cx="17339760" cy="975312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b466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17339760" cy="975312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b466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0" y="1257480"/>
            <a:ext cx="9380880" cy="8483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0" y="1295280"/>
            <a:ext cx="9782280" cy="8457840"/>
          </a:xfrm>
          <a:custGeom>
            <a:avLst/>
            <a:gdLst/>
            <a:ahLst/>
            <a:rect l="l" t="t" r="r" b="b"/>
            <a:pathLst>
              <a:path w="7336790" h="8458200">
                <a:moveTo>
                  <a:pt x="2688149" y="127000"/>
                </a:moveTo>
                <a:lnTo>
                  <a:pt x="162443" y="127000"/>
                </a:lnTo>
                <a:lnTo>
                  <a:pt x="29105" y="165100"/>
                </a:lnTo>
                <a:lnTo>
                  <a:pt x="0" y="165100"/>
                </a:lnTo>
                <a:lnTo>
                  <a:pt x="0" y="8458200"/>
                </a:lnTo>
                <a:lnTo>
                  <a:pt x="6756592" y="8458200"/>
                </a:lnTo>
                <a:lnTo>
                  <a:pt x="6773832" y="8432800"/>
                </a:lnTo>
                <a:lnTo>
                  <a:pt x="6793396" y="8382000"/>
                </a:lnTo>
                <a:lnTo>
                  <a:pt x="6812613" y="8343900"/>
                </a:lnTo>
                <a:lnTo>
                  <a:pt x="6831485" y="8305800"/>
                </a:lnTo>
                <a:lnTo>
                  <a:pt x="6850010" y="8255000"/>
                </a:lnTo>
                <a:lnTo>
                  <a:pt x="6868188" y="8216900"/>
                </a:lnTo>
                <a:lnTo>
                  <a:pt x="6886021" y="8178800"/>
                </a:lnTo>
                <a:lnTo>
                  <a:pt x="6903507" y="8128000"/>
                </a:lnTo>
                <a:lnTo>
                  <a:pt x="6920647" y="8089900"/>
                </a:lnTo>
                <a:lnTo>
                  <a:pt x="6937440" y="8051800"/>
                </a:lnTo>
                <a:lnTo>
                  <a:pt x="6953888" y="8001000"/>
                </a:lnTo>
                <a:lnTo>
                  <a:pt x="6969989" y="7962900"/>
                </a:lnTo>
                <a:lnTo>
                  <a:pt x="6985744" y="7912100"/>
                </a:lnTo>
                <a:lnTo>
                  <a:pt x="7001152" y="7874000"/>
                </a:lnTo>
                <a:lnTo>
                  <a:pt x="7016215" y="7835900"/>
                </a:lnTo>
                <a:lnTo>
                  <a:pt x="7030931" y="7785100"/>
                </a:lnTo>
                <a:lnTo>
                  <a:pt x="7045300" y="7747000"/>
                </a:lnTo>
                <a:lnTo>
                  <a:pt x="7059324" y="7696200"/>
                </a:lnTo>
                <a:lnTo>
                  <a:pt x="7073001" y="7658100"/>
                </a:lnTo>
                <a:lnTo>
                  <a:pt x="7086332" y="7607300"/>
                </a:lnTo>
                <a:lnTo>
                  <a:pt x="7099317" y="7569200"/>
                </a:lnTo>
                <a:lnTo>
                  <a:pt x="7111956" y="7531100"/>
                </a:lnTo>
                <a:lnTo>
                  <a:pt x="7124248" y="7480300"/>
                </a:lnTo>
                <a:lnTo>
                  <a:pt x="7136194" y="7442200"/>
                </a:lnTo>
                <a:lnTo>
                  <a:pt x="7147794" y="7391400"/>
                </a:lnTo>
                <a:lnTo>
                  <a:pt x="7159047" y="7353300"/>
                </a:lnTo>
                <a:lnTo>
                  <a:pt x="7169954" y="7302500"/>
                </a:lnTo>
                <a:lnTo>
                  <a:pt x="7180515" y="7264400"/>
                </a:lnTo>
                <a:lnTo>
                  <a:pt x="7190730" y="7213600"/>
                </a:lnTo>
                <a:lnTo>
                  <a:pt x="7200598" y="7175500"/>
                </a:lnTo>
                <a:lnTo>
                  <a:pt x="7210120" y="7124700"/>
                </a:lnTo>
                <a:lnTo>
                  <a:pt x="7219296" y="7086600"/>
                </a:lnTo>
                <a:lnTo>
                  <a:pt x="7228126" y="7035800"/>
                </a:lnTo>
                <a:lnTo>
                  <a:pt x="7236609" y="6997700"/>
                </a:lnTo>
                <a:lnTo>
                  <a:pt x="7244746" y="6946900"/>
                </a:lnTo>
                <a:lnTo>
                  <a:pt x="7252537" y="6908800"/>
                </a:lnTo>
                <a:lnTo>
                  <a:pt x="7259982" y="6858000"/>
                </a:lnTo>
                <a:lnTo>
                  <a:pt x="7267080" y="6807200"/>
                </a:lnTo>
                <a:lnTo>
                  <a:pt x="7273832" y="6769100"/>
                </a:lnTo>
                <a:lnTo>
                  <a:pt x="7280238" y="6718300"/>
                </a:lnTo>
                <a:lnTo>
                  <a:pt x="7286298" y="6680200"/>
                </a:lnTo>
                <a:lnTo>
                  <a:pt x="7292011" y="6629400"/>
                </a:lnTo>
                <a:lnTo>
                  <a:pt x="7297378" y="6591300"/>
                </a:lnTo>
                <a:lnTo>
                  <a:pt x="7302399" y="6540500"/>
                </a:lnTo>
                <a:lnTo>
                  <a:pt x="7307073" y="6502400"/>
                </a:lnTo>
                <a:lnTo>
                  <a:pt x="7311402" y="6451600"/>
                </a:lnTo>
                <a:lnTo>
                  <a:pt x="7315384" y="6400800"/>
                </a:lnTo>
                <a:lnTo>
                  <a:pt x="7319019" y="6362700"/>
                </a:lnTo>
                <a:lnTo>
                  <a:pt x="7322309" y="6311900"/>
                </a:lnTo>
                <a:lnTo>
                  <a:pt x="7325252" y="6273800"/>
                </a:lnTo>
                <a:lnTo>
                  <a:pt x="7327849" y="6223000"/>
                </a:lnTo>
                <a:lnTo>
                  <a:pt x="7330100" y="6184900"/>
                </a:lnTo>
                <a:lnTo>
                  <a:pt x="7332004" y="6134100"/>
                </a:lnTo>
                <a:lnTo>
                  <a:pt x="7333562" y="6083300"/>
                </a:lnTo>
                <a:lnTo>
                  <a:pt x="7334774" y="6045200"/>
                </a:lnTo>
                <a:lnTo>
                  <a:pt x="7335640" y="5994400"/>
                </a:lnTo>
                <a:lnTo>
                  <a:pt x="7336159" y="5956300"/>
                </a:lnTo>
                <a:lnTo>
                  <a:pt x="7336332" y="5905500"/>
                </a:lnTo>
                <a:lnTo>
                  <a:pt x="7336159" y="5867400"/>
                </a:lnTo>
                <a:lnTo>
                  <a:pt x="7335640" y="5816600"/>
                </a:lnTo>
                <a:lnTo>
                  <a:pt x="7334774" y="5765800"/>
                </a:lnTo>
                <a:lnTo>
                  <a:pt x="7333562" y="5727700"/>
                </a:lnTo>
                <a:lnTo>
                  <a:pt x="7332004" y="5676900"/>
                </a:lnTo>
                <a:lnTo>
                  <a:pt x="7330100" y="5638800"/>
                </a:lnTo>
                <a:lnTo>
                  <a:pt x="7327849" y="5588000"/>
                </a:lnTo>
                <a:lnTo>
                  <a:pt x="7325252" y="5549900"/>
                </a:lnTo>
                <a:lnTo>
                  <a:pt x="7322309" y="5499100"/>
                </a:lnTo>
                <a:lnTo>
                  <a:pt x="7319019" y="5448300"/>
                </a:lnTo>
                <a:lnTo>
                  <a:pt x="7315384" y="5410200"/>
                </a:lnTo>
                <a:lnTo>
                  <a:pt x="7311402" y="5359400"/>
                </a:lnTo>
                <a:lnTo>
                  <a:pt x="7307073" y="5321300"/>
                </a:lnTo>
                <a:lnTo>
                  <a:pt x="7302399" y="5270500"/>
                </a:lnTo>
                <a:lnTo>
                  <a:pt x="7297378" y="5232400"/>
                </a:lnTo>
                <a:lnTo>
                  <a:pt x="7292011" y="5181600"/>
                </a:lnTo>
                <a:lnTo>
                  <a:pt x="7286298" y="5143500"/>
                </a:lnTo>
                <a:lnTo>
                  <a:pt x="7280238" y="5092700"/>
                </a:lnTo>
                <a:lnTo>
                  <a:pt x="7273832" y="5041900"/>
                </a:lnTo>
                <a:lnTo>
                  <a:pt x="7267080" y="5003800"/>
                </a:lnTo>
                <a:lnTo>
                  <a:pt x="7259982" y="4953000"/>
                </a:lnTo>
                <a:lnTo>
                  <a:pt x="7252537" y="4914900"/>
                </a:lnTo>
                <a:lnTo>
                  <a:pt x="7244746" y="4864100"/>
                </a:lnTo>
                <a:lnTo>
                  <a:pt x="7236609" y="4826000"/>
                </a:lnTo>
                <a:lnTo>
                  <a:pt x="7228126" y="4775200"/>
                </a:lnTo>
                <a:lnTo>
                  <a:pt x="7219296" y="4737100"/>
                </a:lnTo>
                <a:lnTo>
                  <a:pt x="7210120" y="4686300"/>
                </a:lnTo>
                <a:lnTo>
                  <a:pt x="7200598" y="4648200"/>
                </a:lnTo>
                <a:lnTo>
                  <a:pt x="7190730" y="4597400"/>
                </a:lnTo>
                <a:lnTo>
                  <a:pt x="7180515" y="4559300"/>
                </a:lnTo>
                <a:lnTo>
                  <a:pt x="7169954" y="4508500"/>
                </a:lnTo>
                <a:lnTo>
                  <a:pt x="7159047" y="4470400"/>
                </a:lnTo>
                <a:lnTo>
                  <a:pt x="7147794" y="4419600"/>
                </a:lnTo>
                <a:lnTo>
                  <a:pt x="7136194" y="4381500"/>
                </a:lnTo>
                <a:lnTo>
                  <a:pt x="7124248" y="4330700"/>
                </a:lnTo>
                <a:lnTo>
                  <a:pt x="7111956" y="4292600"/>
                </a:lnTo>
                <a:lnTo>
                  <a:pt x="7099317" y="4241800"/>
                </a:lnTo>
                <a:lnTo>
                  <a:pt x="7086332" y="4203700"/>
                </a:lnTo>
                <a:lnTo>
                  <a:pt x="7073001" y="4152900"/>
                </a:lnTo>
                <a:lnTo>
                  <a:pt x="7059324" y="4114800"/>
                </a:lnTo>
                <a:lnTo>
                  <a:pt x="7045300" y="4076700"/>
                </a:lnTo>
                <a:lnTo>
                  <a:pt x="7030931" y="4025900"/>
                </a:lnTo>
                <a:lnTo>
                  <a:pt x="7016215" y="3987800"/>
                </a:lnTo>
                <a:lnTo>
                  <a:pt x="7001152" y="3937000"/>
                </a:lnTo>
                <a:lnTo>
                  <a:pt x="6985744" y="3898900"/>
                </a:lnTo>
                <a:lnTo>
                  <a:pt x="6969989" y="3860800"/>
                </a:lnTo>
                <a:lnTo>
                  <a:pt x="6953888" y="3810000"/>
                </a:lnTo>
                <a:lnTo>
                  <a:pt x="6937440" y="3771900"/>
                </a:lnTo>
                <a:lnTo>
                  <a:pt x="6920647" y="3721100"/>
                </a:lnTo>
                <a:lnTo>
                  <a:pt x="6903507" y="3683000"/>
                </a:lnTo>
                <a:lnTo>
                  <a:pt x="6886021" y="3644900"/>
                </a:lnTo>
                <a:lnTo>
                  <a:pt x="6868188" y="3594100"/>
                </a:lnTo>
                <a:lnTo>
                  <a:pt x="6850010" y="3556000"/>
                </a:lnTo>
                <a:lnTo>
                  <a:pt x="6831485" y="3517900"/>
                </a:lnTo>
                <a:lnTo>
                  <a:pt x="6812613" y="3467100"/>
                </a:lnTo>
                <a:lnTo>
                  <a:pt x="6793396" y="3429000"/>
                </a:lnTo>
                <a:lnTo>
                  <a:pt x="6773832" y="3390900"/>
                </a:lnTo>
                <a:lnTo>
                  <a:pt x="6753922" y="3340100"/>
                </a:lnTo>
                <a:lnTo>
                  <a:pt x="6733666" y="3302000"/>
                </a:lnTo>
                <a:lnTo>
                  <a:pt x="6713064" y="3263900"/>
                </a:lnTo>
                <a:lnTo>
                  <a:pt x="6692115" y="3225800"/>
                </a:lnTo>
                <a:lnTo>
                  <a:pt x="6670820" y="3175000"/>
                </a:lnTo>
                <a:lnTo>
                  <a:pt x="6649178" y="3136900"/>
                </a:lnTo>
                <a:lnTo>
                  <a:pt x="6627191" y="3098800"/>
                </a:lnTo>
                <a:lnTo>
                  <a:pt x="6604857" y="3060700"/>
                </a:lnTo>
                <a:lnTo>
                  <a:pt x="6582177" y="3009900"/>
                </a:lnTo>
                <a:lnTo>
                  <a:pt x="6559151" y="2971800"/>
                </a:lnTo>
                <a:lnTo>
                  <a:pt x="6535778" y="2933700"/>
                </a:lnTo>
                <a:lnTo>
                  <a:pt x="6512059" y="2895600"/>
                </a:lnTo>
                <a:lnTo>
                  <a:pt x="6487994" y="2857500"/>
                </a:lnTo>
                <a:lnTo>
                  <a:pt x="6463583" y="2819400"/>
                </a:lnTo>
                <a:lnTo>
                  <a:pt x="6438825" y="2768600"/>
                </a:lnTo>
                <a:lnTo>
                  <a:pt x="6413721" y="2730500"/>
                </a:lnTo>
                <a:lnTo>
                  <a:pt x="6388271" y="2692400"/>
                </a:lnTo>
                <a:lnTo>
                  <a:pt x="6362475" y="2654300"/>
                </a:lnTo>
                <a:lnTo>
                  <a:pt x="6336332" y="2616200"/>
                </a:lnTo>
                <a:lnTo>
                  <a:pt x="6309843" y="2578100"/>
                </a:lnTo>
                <a:lnTo>
                  <a:pt x="6283008" y="2540000"/>
                </a:lnTo>
                <a:lnTo>
                  <a:pt x="6255827" y="2501900"/>
                </a:lnTo>
                <a:lnTo>
                  <a:pt x="6228299" y="2463800"/>
                </a:lnTo>
                <a:lnTo>
                  <a:pt x="6200425" y="2425700"/>
                </a:lnTo>
                <a:lnTo>
                  <a:pt x="6172205" y="2387600"/>
                </a:lnTo>
                <a:lnTo>
                  <a:pt x="6143638" y="2349500"/>
                </a:lnTo>
                <a:lnTo>
                  <a:pt x="6114726" y="2311400"/>
                </a:lnTo>
                <a:lnTo>
                  <a:pt x="6085467" y="2273300"/>
                </a:lnTo>
                <a:lnTo>
                  <a:pt x="6055861" y="2235200"/>
                </a:lnTo>
                <a:lnTo>
                  <a:pt x="6025910" y="2197100"/>
                </a:lnTo>
                <a:lnTo>
                  <a:pt x="5995612" y="2159000"/>
                </a:lnTo>
                <a:lnTo>
                  <a:pt x="5964968" y="2120900"/>
                </a:lnTo>
                <a:lnTo>
                  <a:pt x="5933978" y="2082800"/>
                </a:lnTo>
                <a:lnTo>
                  <a:pt x="5902641" y="2044700"/>
                </a:lnTo>
                <a:lnTo>
                  <a:pt x="5870958" y="2006600"/>
                </a:lnTo>
                <a:lnTo>
                  <a:pt x="5838929" y="1981200"/>
                </a:lnTo>
                <a:lnTo>
                  <a:pt x="5806554" y="1943100"/>
                </a:lnTo>
                <a:lnTo>
                  <a:pt x="5773832" y="1905000"/>
                </a:lnTo>
                <a:lnTo>
                  <a:pt x="5740764" y="1866900"/>
                </a:lnTo>
                <a:lnTo>
                  <a:pt x="5707350" y="1828800"/>
                </a:lnTo>
                <a:lnTo>
                  <a:pt x="5673590" y="1803400"/>
                </a:lnTo>
                <a:lnTo>
                  <a:pt x="5639483" y="1765300"/>
                </a:lnTo>
                <a:lnTo>
                  <a:pt x="5570297" y="1689100"/>
                </a:lnTo>
                <a:lnTo>
                  <a:pt x="5535351" y="1663700"/>
                </a:lnTo>
                <a:lnTo>
                  <a:pt x="5464828" y="1587500"/>
                </a:lnTo>
                <a:lnTo>
                  <a:pt x="5429256" y="1562100"/>
                </a:lnTo>
                <a:lnTo>
                  <a:pt x="5393479" y="1524000"/>
                </a:lnTo>
                <a:lnTo>
                  <a:pt x="5357500" y="1498600"/>
                </a:lnTo>
                <a:lnTo>
                  <a:pt x="5321321" y="1460500"/>
                </a:lnTo>
                <a:lnTo>
                  <a:pt x="5284944" y="1435100"/>
                </a:lnTo>
                <a:lnTo>
                  <a:pt x="5248371" y="1397000"/>
                </a:lnTo>
                <a:lnTo>
                  <a:pt x="5211605" y="1371600"/>
                </a:lnTo>
                <a:lnTo>
                  <a:pt x="5174647" y="1333500"/>
                </a:lnTo>
                <a:lnTo>
                  <a:pt x="5100166" y="1282700"/>
                </a:lnTo>
                <a:lnTo>
                  <a:pt x="5062647" y="1244600"/>
                </a:lnTo>
                <a:lnTo>
                  <a:pt x="4987062" y="1193800"/>
                </a:lnTo>
                <a:lnTo>
                  <a:pt x="4949000" y="1155700"/>
                </a:lnTo>
                <a:lnTo>
                  <a:pt x="4756090" y="1028700"/>
                </a:lnTo>
                <a:lnTo>
                  <a:pt x="4717002" y="990600"/>
                </a:lnTo>
                <a:lnTo>
                  <a:pt x="4519154" y="863600"/>
                </a:lnTo>
                <a:lnTo>
                  <a:pt x="4479118" y="850900"/>
                </a:lnTo>
                <a:lnTo>
                  <a:pt x="4276720" y="723900"/>
                </a:lnTo>
                <a:lnTo>
                  <a:pt x="4235812" y="711200"/>
                </a:lnTo>
                <a:lnTo>
                  <a:pt x="4112271" y="635000"/>
                </a:lnTo>
                <a:lnTo>
                  <a:pt x="4070826" y="622300"/>
                </a:lnTo>
                <a:lnTo>
                  <a:pt x="4029251" y="596900"/>
                </a:lnTo>
                <a:lnTo>
                  <a:pt x="3987549" y="584200"/>
                </a:lnTo>
                <a:lnTo>
                  <a:pt x="3945723" y="558800"/>
                </a:lnTo>
                <a:lnTo>
                  <a:pt x="3903774" y="546100"/>
                </a:lnTo>
                <a:lnTo>
                  <a:pt x="3861704" y="520700"/>
                </a:lnTo>
                <a:lnTo>
                  <a:pt x="3819517" y="508000"/>
                </a:lnTo>
                <a:lnTo>
                  <a:pt x="3777213" y="482600"/>
                </a:lnTo>
                <a:lnTo>
                  <a:pt x="3734795" y="469900"/>
                </a:lnTo>
                <a:lnTo>
                  <a:pt x="3692265" y="444500"/>
                </a:lnTo>
                <a:lnTo>
                  <a:pt x="3649625" y="431800"/>
                </a:lnTo>
                <a:lnTo>
                  <a:pt x="3606878" y="406400"/>
                </a:lnTo>
                <a:lnTo>
                  <a:pt x="3478012" y="368300"/>
                </a:lnTo>
                <a:lnTo>
                  <a:pt x="3434856" y="342900"/>
                </a:lnTo>
                <a:lnTo>
                  <a:pt x="3217668" y="279400"/>
                </a:lnTo>
                <a:lnTo>
                  <a:pt x="3173963" y="254000"/>
                </a:lnTo>
                <a:lnTo>
                  <a:pt x="2998327" y="203200"/>
                </a:lnTo>
                <a:lnTo>
                  <a:pt x="2954225" y="203200"/>
                </a:lnTo>
                <a:lnTo>
                  <a:pt x="2688149" y="127000"/>
                </a:lnTo>
                <a:close/>
                <a:moveTo>
                  <a:pt x="2554268" y="101600"/>
                </a:moveTo>
                <a:lnTo>
                  <a:pt x="296324" y="101600"/>
                </a:lnTo>
                <a:lnTo>
                  <a:pt x="207013" y="127000"/>
                </a:lnTo>
                <a:lnTo>
                  <a:pt x="2643579" y="127000"/>
                </a:lnTo>
                <a:lnTo>
                  <a:pt x="2554268" y="101600"/>
                </a:lnTo>
                <a:close/>
                <a:moveTo>
                  <a:pt x="2419904" y="76200"/>
                </a:moveTo>
                <a:lnTo>
                  <a:pt x="430688" y="76200"/>
                </a:lnTo>
                <a:lnTo>
                  <a:pt x="341061" y="101600"/>
                </a:lnTo>
                <a:lnTo>
                  <a:pt x="2509531" y="101600"/>
                </a:lnTo>
                <a:lnTo>
                  <a:pt x="2419904" y="76200"/>
                </a:lnTo>
                <a:close/>
                <a:moveTo>
                  <a:pt x="2330087" y="63500"/>
                </a:moveTo>
                <a:lnTo>
                  <a:pt x="520505" y="63500"/>
                </a:lnTo>
                <a:lnTo>
                  <a:pt x="475574" y="76200"/>
                </a:lnTo>
                <a:lnTo>
                  <a:pt x="2375018" y="76200"/>
                </a:lnTo>
                <a:lnTo>
                  <a:pt x="2330087" y="63500"/>
                </a:lnTo>
                <a:close/>
                <a:moveTo>
                  <a:pt x="2240099" y="50800"/>
                </a:moveTo>
                <a:lnTo>
                  <a:pt x="610493" y="50800"/>
                </a:lnTo>
                <a:lnTo>
                  <a:pt x="565478" y="63500"/>
                </a:lnTo>
                <a:lnTo>
                  <a:pt x="2285114" y="63500"/>
                </a:lnTo>
                <a:lnTo>
                  <a:pt x="2240099" y="50800"/>
                </a:lnTo>
                <a:close/>
                <a:moveTo>
                  <a:pt x="2149955" y="38100"/>
                </a:moveTo>
                <a:lnTo>
                  <a:pt x="700637" y="38100"/>
                </a:lnTo>
                <a:lnTo>
                  <a:pt x="655547" y="50800"/>
                </a:lnTo>
                <a:lnTo>
                  <a:pt x="2195045" y="50800"/>
                </a:lnTo>
                <a:lnTo>
                  <a:pt x="2149955" y="38100"/>
                </a:lnTo>
                <a:close/>
                <a:moveTo>
                  <a:pt x="2059674" y="25400"/>
                </a:moveTo>
                <a:lnTo>
                  <a:pt x="790918" y="25400"/>
                </a:lnTo>
                <a:lnTo>
                  <a:pt x="745761" y="38100"/>
                </a:lnTo>
                <a:lnTo>
                  <a:pt x="2104831" y="38100"/>
                </a:lnTo>
                <a:lnTo>
                  <a:pt x="2059674" y="25400"/>
                </a:lnTo>
                <a:close/>
                <a:moveTo>
                  <a:pt x="1924032" y="12700"/>
                </a:moveTo>
                <a:lnTo>
                  <a:pt x="926560" y="12700"/>
                </a:lnTo>
                <a:lnTo>
                  <a:pt x="881320" y="25400"/>
                </a:lnTo>
                <a:lnTo>
                  <a:pt x="1969272" y="25400"/>
                </a:lnTo>
                <a:lnTo>
                  <a:pt x="1924032" y="12700"/>
                </a:lnTo>
                <a:close/>
                <a:moveTo>
                  <a:pt x="1742854" y="0"/>
                </a:moveTo>
                <a:lnTo>
                  <a:pt x="1107738" y="0"/>
                </a:lnTo>
                <a:lnTo>
                  <a:pt x="1062416" y="12700"/>
                </a:lnTo>
                <a:lnTo>
                  <a:pt x="1788176" y="12700"/>
                </a:lnTo>
                <a:lnTo>
                  <a:pt x="1742854" y="0"/>
                </a:lnTo>
                <a:close/>
              </a:path>
            </a:pathLst>
          </a:custGeom>
          <a:solidFill>
            <a:srgbClr val="1b466d">
              <a:alpha val="7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0" y="6508080"/>
            <a:ext cx="6130080" cy="32324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6"/>
          <p:cNvSpPr>
            <a:spLocks noGrp="1"/>
          </p:cNvSpPr>
          <p:nvPr>
            <p:ph type="ftr"/>
          </p:nvPr>
        </p:nvSpPr>
        <p:spPr>
          <a:xfrm>
            <a:off x="5895720" y="9070920"/>
            <a:ext cx="55486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dt"/>
          </p:nvPr>
        </p:nvSpPr>
        <p:spPr>
          <a:xfrm>
            <a:off x="866880" y="9070920"/>
            <a:ext cx="39880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58645527-B1F6-4431-A799-6F02EFFC0E49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11/20/20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sldNum"/>
          </p:nvPr>
        </p:nvSpPr>
        <p:spPr>
          <a:xfrm>
            <a:off x="12485160" y="9070920"/>
            <a:ext cx="39880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E8B7C5F6-711D-4745-B21F-48B1A0B5FC28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9"/>
          <p:cNvSpPr>
            <a:spLocks noGrp="1"/>
          </p:cNvSpPr>
          <p:nvPr>
            <p:ph type="title"/>
          </p:nvPr>
        </p:nvSpPr>
        <p:spPr>
          <a:xfrm>
            <a:off x="866880" y="389160"/>
            <a:ext cx="15605640" cy="162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10"/>
          <p:cNvSpPr>
            <a:spLocks noGrp="1"/>
          </p:cNvSpPr>
          <p:nvPr>
            <p:ph type="body"/>
          </p:nvPr>
        </p:nvSpPr>
        <p:spPr>
          <a:xfrm>
            <a:off x="866880" y="2282040"/>
            <a:ext cx="156056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 hidden="1"/>
          <p:cNvSpPr/>
          <p:nvPr/>
        </p:nvSpPr>
        <p:spPr>
          <a:xfrm>
            <a:off x="0" y="0"/>
            <a:ext cx="17339760" cy="975312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b466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17339760" cy="975312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1309680" y="1206360"/>
            <a:ext cx="731520" cy="1193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6608160" y="1668600"/>
            <a:ext cx="622440" cy="548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5753520" y="1668960"/>
            <a:ext cx="747000" cy="5464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3872520" y="1854000"/>
            <a:ext cx="589680" cy="3643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>
            <a:off x="2286000" y="1856520"/>
            <a:ext cx="884520" cy="3621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5146560" y="1856880"/>
            <a:ext cx="489960" cy="3675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3266280" y="1857240"/>
            <a:ext cx="487080" cy="3668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4557600" y="1857600"/>
            <a:ext cx="492840" cy="59076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1"/>
          <p:cNvSpPr/>
          <p:nvPr/>
        </p:nvSpPr>
        <p:spPr>
          <a:xfrm>
            <a:off x="6523920" y="3251160"/>
            <a:ext cx="750960" cy="73188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2"/>
          <p:cNvSpPr/>
          <p:nvPr/>
        </p:nvSpPr>
        <p:spPr>
          <a:xfrm>
            <a:off x="1354680" y="3251160"/>
            <a:ext cx="829440" cy="73368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3"/>
          <p:cNvSpPr/>
          <p:nvPr/>
        </p:nvSpPr>
        <p:spPr>
          <a:xfrm>
            <a:off x="5628600" y="3251160"/>
            <a:ext cx="754560" cy="73224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"/>
          <p:cNvSpPr/>
          <p:nvPr/>
        </p:nvSpPr>
        <p:spPr>
          <a:xfrm>
            <a:off x="4665600" y="3251160"/>
            <a:ext cx="823320" cy="73224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2245320" y="3251160"/>
            <a:ext cx="825840" cy="7236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6"/>
          <p:cNvSpPr/>
          <p:nvPr/>
        </p:nvSpPr>
        <p:spPr>
          <a:xfrm>
            <a:off x="3183480" y="3251160"/>
            <a:ext cx="853200" cy="99036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7"/>
          <p:cNvSpPr/>
          <p:nvPr/>
        </p:nvSpPr>
        <p:spPr>
          <a:xfrm>
            <a:off x="4210920" y="3251160"/>
            <a:ext cx="428400" cy="72108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1354680" y="4952880"/>
            <a:ext cx="5926320" cy="124416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9"/>
          <p:cNvSpPr/>
          <p:nvPr/>
        </p:nvSpPr>
        <p:spPr>
          <a:xfrm>
            <a:off x="1303920" y="6908760"/>
            <a:ext cx="5926320" cy="163800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PlaceHolder 20"/>
          <p:cNvSpPr>
            <a:spLocks noGrp="1"/>
          </p:cNvSpPr>
          <p:nvPr>
            <p:ph type="title"/>
          </p:nvPr>
        </p:nvSpPr>
        <p:spPr>
          <a:xfrm>
            <a:off x="2156400" y="1270080"/>
            <a:ext cx="13026960" cy="201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66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66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66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66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66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66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1"/>
          <p:cNvSpPr>
            <a:spLocks noGrp="1"/>
          </p:cNvSpPr>
          <p:nvPr>
            <p:ph type="ftr"/>
          </p:nvPr>
        </p:nvSpPr>
        <p:spPr>
          <a:xfrm>
            <a:off x="5895720" y="9070920"/>
            <a:ext cx="55486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1" name="PlaceHolder 22"/>
          <p:cNvSpPr>
            <a:spLocks noGrp="1"/>
          </p:cNvSpPr>
          <p:nvPr>
            <p:ph type="dt"/>
          </p:nvPr>
        </p:nvSpPr>
        <p:spPr>
          <a:xfrm>
            <a:off x="866880" y="9070920"/>
            <a:ext cx="39880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497A72EB-5C6A-4AA5-AEF4-A28B508987D5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11/20/20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52" name="PlaceHolder 23"/>
          <p:cNvSpPr>
            <a:spLocks noGrp="1"/>
          </p:cNvSpPr>
          <p:nvPr>
            <p:ph type="sldNum"/>
          </p:nvPr>
        </p:nvSpPr>
        <p:spPr>
          <a:xfrm>
            <a:off x="12485160" y="9070920"/>
            <a:ext cx="3988080" cy="27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F6E56B05-C8D8-482D-8411-F308480DAFBB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53" name="PlaceHolder 24"/>
          <p:cNvSpPr>
            <a:spLocks noGrp="1"/>
          </p:cNvSpPr>
          <p:nvPr>
            <p:ph type="body"/>
          </p:nvPr>
        </p:nvSpPr>
        <p:spPr>
          <a:xfrm>
            <a:off x="866880" y="2282040"/>
            <a:ext cx="1560564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99" r:id="rId3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server.com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server.com/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-2520" y="3562200"/>
            <a:ext cx="17306640" cy="2604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591840" algn="ctr">
              <a:lnSpc>
                <a:spcPts val="10202"/>
              </a:lnSpc>
              <a:spcBef>
                <a:spcPts val="99"/>
              </a:spcBef>
            </a:pPr>
            <a:r>
              <a:rPr b="0" lang="en-US" sz="10000" spc="-1" strike="noStrike">
                <a:solidFill>
                  <a:srgbClr val="d0f295"/>
                </a:solidFill>
                <a:latin typeface="Arial"/>
              </a:rPr>
              <a:t>intro</a:t>
            </a:r>
            <a:r>
              <a:rPr b="0" lang="en-US" sz="10000" spc="-1" strike="noStrike">
                <a:solidFill>
                  <a:srgbClr val="d0f295"/>
                </a:solidFill>
                <a:latin typeface="Arial"/>
              </a:rPr>
              <a:t>duct</a:t>
            </a:r>
            <a:r>
              <a:rPr b="0" lang="en-US" sz="10000" spc="-1" strike="noStrike">
                <a:solidFill>
                  <a:srgbClr val="d0f295"/>
                </a:solidFill>
                <a:latin typeface="Arial"/>
              </a:rPr>
              <a:t>ion </a:t>
            </a:r>
            <a:r>
              <a:rPr b="0" lang="en-US" sz="10000" spc="-1" strike="noStrike">
                <a:solidFill>
                  <a:srgbClr val="d0f295"/>
                </a:solidFill>
                <a:latin typeface="Arial"/>
              </a:rPr>
              <a:t>to </a:t>
            </a:r>
            <a:r>
              <a:rPr b="0" lang="en-US" sz="10000" spc="-1" strike="noStrike">
                <a:solidFill>
                  <a:srgbClr val="d0f295"/>
                </a:solidFill>
                <a:latin typeface="Arial"/>
              </a:rPr>
              <a:t>dev</a:t>
            </a:r>
            <a:r>
              <a:rPr b="0" lang="en-US" sz="10000" spc="-1" strike="noStrike">
                <a:solidFill>
                  <a:srgbClr val="d0f295"/>
                </a:solidFill>
                <a:latin typeface="Arial"/>
              </a:rPr>
              <a:t>elop</a:t>
            </a:r>
            <a:r>
              <a:rPr b="0" lang="en-US" sz="10000" spc="-1" strike="noStrike">
                <a:solidFill>
                  <a:srgbClr val="d0f295"/>
                </a:solidFill>
                <a:latin typeface="Arial"/>
              </a:rPr>
              <a:t>men</a:t>
            </a:r>
            <a:r>
              <a:rPr b="0" lang="en-US" sz="10000" spc="-1" strike="noStrike">
                <a:solidFill>
                  <a:srgbClr val="d0f295"/>
                </a:solidFill>
                <a:latin typeface="Arial"/>
              </a:rPr>
              <a:t>t</a:t>
            </a:r>
            <a:r>
              <a:rPr b="0" lang="en-US" sz="10000" spc="-1" strike="noStrike">
                <a:solidFill>
                  <a:srgbClr val="d0f295"/>
                </a:solidFill>
                <a:latin typeface="Arial"/>
              </a:rPr>
              <a:t> for </a:t>
            </a:r>
            <a:r>
              <a:rPr b="0" lang="en-US" sz="10000" spc="-1" strike="noStrike">
                <a:solidFill>
                  <a:srgbClr val="d0f295"/>
                </a:solidFill>
                <a:latin typeface="Arial"/>
              </a:rPr>
              <a:t>the </a:t>
            </a:r>
            <a:r>
              <a:rPr b="0" lang="en-US" sz="10000" spc="-1" strike="noStrike">
                <a:solidFill>
                  <a:srgbClr val="d0f295"/>
                </a:solidFill>
                <a:latin typeface="Arial"/>
              </a:rPr>
              <a:t>inter</a:t>
            </a:r>
            <a:r>
              <a:rPr b="0" lang="en-US" sz="10000" spc="-1" strike="noStrike">
                <a:solidFill>
                  <a:srgbClr val="d0f295"/>
                </a:solidFill>
                <a:latin typeface="Arial"/>
              </a:rPr>
              <a:t>net</a:t>
            </a:r>
            <a:endParaRPr b="0" lang="en-US" sz="10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2332800" y="0"/>
            <a:ext cx="13669200" cy="4699080"/>
          </a:xfrm>
          <a:prstGeom prst="rect">
            <a:avLst/>
          </a:prstGeom>
          <a:noFill/>
          <a:ln>
            <a:noFill/>
          </a:ln>
        </p:spPr>
        <p:txBody>
          <a:bodyPr lIns="0" rIns="0" tIns="698400" bIns="0">
            <a:noAutofit/>
          </a:bodyPr>
          <a:p>
            <a:pPr marL="12600">
              <a:lnSpc>
                <a:spcPct val="70000"/>
              </a:lnSpc>
              <a:spcBef>
                <a:spcPts val="5502"/>
              </a:spcBef>
            </a:pPr>
            <a:r>
              <a:rPr b="0" lang="en-US" sz="12500" spc="-301" strike="noStrike">
                <a:solidFill>
                  <a:srgbClr val="abdba4"/>
                </a:solidFill>
                <a:latin typeface="Arial"/>
              </a:rPr>
              <a:t>Why </a:t>
            </a:r>
            <a:r>
              <a:rPr b="0" lang="en-US" sz="12500" spc="-301" strike="noStrike">
                <a:solidFill>
                  <a:srgbClr val="abdba4"/>
                </a:solidFill>
                <a:latin typeface="Arial"/>
              </a:rPr>
              <a:t>are </a:t>
            </a:r>
            <a:r>
              <a:rPr b="0" lang="en-US" sz="12500" spc="-301" strike="noStrike">
                <a:solidFill>
                  <a:srgbClr val="abdba4"/>
                </a:solidFill>
                <a:latin typeface="Arial"/>
              </a:rPr>
              <a:t>web </a:t>
            </a:r>
            <a:r>
              <a:rPr b="0" lang="en-US" sz="12500" spc="-301" strike="noStrike">
                <a:solidFill>
                  <a:srgbClr val="abdba4"/>
                </a:solidFill>
                <a:latin typeface="Arial"/>
              </a:rPr>
              <a:t>app</a:t>
            </a:r>
            <a:r>
              <a:rPr b="0" lang="en-US" sz="12500" spc="-301" strike="noStrike">
                <a:solidFill>
                  <a:srgbClr val="abdba4"/>
                </a:solidFill>
                <a:latin typeface="Arial"/>
              </a:rPr>
              <a:t>s  </a:t>
            </a:r>
            <a:r>
              <a:rPr b="0" lang="en-US" sz="12500" spc="-301" strike="noStrike">
                <a:solidFill>
                  <a:srgbClr val="abdba4"/>
                </a:solidFill>
                <a:latin typeface="Arial"/>
              </a:rPr>
              <a:t>imp</a:t>
            </a:r>
            <a:r>
              <a:rPr b="0" lang="en-US" sz="12500" spc="-301" strike="noStrike">
                <a:solidFill>
                  <a:srgbClr val="abdba4"/>
                </a:solidFill>
                <a:latin typeface="Arial"/>
              </a:rPr>
              <a:t>orta</a:t>
            </a:r>
            <a:r>
              <a:rPr b="0" lang="en-US" sz="12500" spc="-301" strike="noStrike">
                <a:solidFill>
                  <a:srgbClr val="abdba4"/>
                </a:solidFill>
                <a:latin typeface="Arial"/>
              </a:rPr>
              <a:t>nt?</a:t>
            </a:r>
            <a:endParaRPr b="0" lang="en-US" sz="1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3328920" y="3781440"/>
            <a:ext cx="8203680" cy="18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>
            <a:spAutoFit/>
          </a:bodyPr>
          <a:p>
            <a:pPr marL="413280" indent="-400320">
              <a:lnSpc>
                <a:spcPts val="3702"/>
              </a:lnSpc>
              <a:spcBef>
                <a:spcPts val="340"/>
              </a:spcBef>
              <a:buClr>
                <a:srgbClr val="abdba4"/>
              </a:buClr>
              <a:buSzPct val="200000"/>
              <a:buFont typeface="Symbol" charset="2"/>
              <a:buChar char=""/>
              <a:tabLst>
                <a:tab algn="l" pos="414000"/>
              </a:tabLst>
            </a:pPr>
            <a:r>
              <a:rPr b="0" lang="en-US" sz="3200" spc="-46" strike="noStrike">
                <a:solidFill>
                  <a:srgbClr val="abdba4"/>
                </a:solidFill>
                <a:latin typeface="DejaVu Sans"/>
              </a:rPr>
              <a:t>Nobody</a:t>
            </a:r>
            <a:r>
              <a:rPr b="0" lang="en-US" sz="3200" spc="-395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26" strike="noStrike">
                <a:solidFill>
                  <a:srgbClr val="abdba4"/>
                </a:solidFill>
                <a:latin typeface="DejaVu Sans"/>
              </a:rPr>
              <a:t>wants</a:t>
            </a:r>
            <a:r>
              <a:rPr b="0" lang="en-US" sz="3200" spc="-216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97" strike="noStrike">
                <a:solidFill>
                  <a:srgbClr val="abdba4"/>
                </a:solidFill>
                <a:latin typeface="DejaVu Sans"/>
              </a:rPr>
              <a:t>simple</a:t>
            </a:r>
            <a:r>
              <a:rPr b="0" lang="en-US" sz="3200" spc="-307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35" strike="noStrike">
                <a:solidFill>
                  <a:srgbClr val="abdba4"/>
                </a:solidFill>
                <a:latin typeface="DejaVu Sans"/>
              </a:rPr>
              <a:t>web</a:t>
            </a:r>
            <a:r>
              <a:rPr b="0" lang="en-US" sz="3200" spc="-22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92" strike="noStrike">
                <a:solidFill>
                  <a:srgbClr val="abdba4"/>
                </a:solidFill>
                <a:latin typeface="DejaVu Sans"/>
              </a:rPr>
              <a:t>pages  </a:t>
            </a:r>
            <a:r>
              <a:rPr b="0" lang="en-US" sz="3200" spc="-140" strike="noStrike">
                <a:solidFill>
                  <a:srgbClr val="abdba4"/>
                </a:solidFill>
                <a:latin typeface="DejaVu Sans"/>
              </a:rPr>
              <a:t>anymore</a:t>
            </a:r>
            <a:endParaRPr b="0" lang="en-US" sz="3200" spc="-1" strike="noStrike">
              <a:latin typeface="Arial"/>
            </a:endParaRPr>
          </a:p>
          <a:p>
            <a:pPr marL="413280" indent="-400320">
              <a:lnSpc>
                <a:spcPts val="3600"/>
              </a:lnSpc>
              <a:buClr>
                <a:srgbClr val="abdba4"/>
              </a:buClr>
              <a:buSzPct val="200000"/>
              <a:buFont typeface="Symbol" charset="2"/>
              <a:buChar char=""/>
              <a:tabLst>
                <a:tab algn="l" pos="414000"/>
              </a:tabLst>
            </a:pPr>
            <a:r>
              <a:rPr b="0" lang="en-US" sz="3200" spc="-111" strike="noStrike">
                <a:solidFill>
                  <a:srgbClr val="abdba4"/>
                </a:solidFill>
                <a:latin typeface="DejaVu Sans"/>
              </a:rPr>
              <a:t>Desktop </a:t>
            </a:r>
            <a:r>
              <a:rPr b="0" lang="en-US" sz="3200" spc="-97" strike="noStrike">
                <a:solidFill>
                  <a:srgbClr val="abdba4"/>
                </a:solidFill>
                <a:latin typeface="DejaVu Sans"/>
              </a:rPr>
              <a:t>software </a:t>
            </a:r>
            <a:r>
              <a:rPr b="0" lang="en-US" sz="3200" spc="-72" strike="noStrike">
                <a:solidFill>
                  <a:srgbClr val="abdba4"/>
                </a:solidFill>
                <a:latin typeface="DejaVu Sans"/>
              </a:rPr>
              <a:t>for </a:t>
            </a:r>
            <a:r>
              <a:rPr b="0" lang="en-US" sz="3200" spc="-100" strike="noStrike">
                <a:solidFill>
                  <a:srgbClr val="abdba4"/>
                </a:solidFill>
                <a:latin typeface="DejaVu Sans"/>
              </a:rPr>
              <a:t>common</a:t>
            </a:r>
            <a:r>
              <a:rPr b="0" lang="en-US" sz="3200" spc="-755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37" strike="noStrike">
                <a:solidFill>
                  <a:srgbClr val="abdba4"/>
                </a:solidFill>
                <a:latin typeface="DejaVu Sans"/>
              </a:rPr>
              <a:t>tasks </a:t>
            </a:r>
            <a:r>
              <a:rPr b="0" lang="en-US" sz="3200" spc="-191" strike="noStrike">
                <a:solidFill>
                  <a:srgbClr val="abdba4"/>
                </a:solidFill>
                <a:latin typeface="DejaVu Sans"/>
              </a:rPr>
              <a:t>may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3328920" y="6362640"/>
            <a:ext cx="315360" cy="19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ts val="7540"/>
              </a:lnSpc>
              <a:spcBef>
                <a:spcPts val="99"/>
              </a:spcBef>
            </a:pPr>
            <a:r>
              <a:rPr b="0" lang="en-US" sz="6400" spc="-1495" strike="noStrike">
                <a:solidFill>
                  <a:srgbClr val="abdba4"/>
                </a:solidFill>
                <a:latin typeface="DejaVu Sans"/>
              </a:rPr>
              <a:t>•</a:t>
            </a:r>
            <a:endParaRPr b="0" lang="en-US" sz="6400" spc="-1" strike="noStrike">
              <a:latin typeface="Arial"/>
            </a:endParaRPr>
          </a:p>
          <a:p>
            <a:pPr marL="12600">
              <a:lnSpc>
                <a:spcPts val="7540"/>
              </a:lnSpc>
            </a:pPr>
            <a:r>
              <a:rPr b="0" lang="en-US" sz="6400" spc="-1495" strike="noStrike">
                <a:solidFill>
                  <a:srgbClr val="abdba4"/>
                </a:solidFill>
                <a:latin typeface="DejaVu Sans"/>
              </a:rPr>
              <a:t>•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3729960" y="5676840"/>
            <a:ext cx="6616440" cy="239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ts val="3770"/>
              </a:lnSpc>
              <a:spcBef>
                <a:spcPts val="99"/>
              </a:spcBef>
            </a:pPr>
            <a:r>
              <a:rPr b="0" lang="en-US" sz="3200" spc="-66" strike="noStrike">
                <a:solidFill>
                  <a:srgbClr val="abdba4"/>
                </a:solidFill>
                <a:latin typeface="DejaVu Sans"/>
              </a:rPr>
              <a:t>be </a:t>
            </a:r>
            <a:r>
              <a:rPr b="0" lang="en-US" sz="3200" spc="-100" strike="noStrike">
                <a:solidFill>
                  <a:srgbClr val="abdba4"/>
                </a:solidFill>
                <a:latin typeface="DejaVu Sans"/>
              </a:rPr>
              <a:t>coming</a:t>
            </a:r>
            <a:r>
              <a:rPr b="0" lang="en-US" sz="3200" spc="-375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45" strike="noStrike">
                <a:solidFill>
                  <a:srgbClr val="abdba4"/>
                </a:solidFill>
                <a:latin typeface="DejaVu Sans"/>
              </a:rPr>
              <a:t>extinct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ts val="3702"/>
              </a:lnSpc>
              <a:spcBef>
                <a:spcPts val="170"/>
              </a:spcBef>
            </a:pPr>
            <a:r>
              <a:rPr b="0" lang="en-US" sz="3200" spc="-140" strike="noStrike">
                <a:solidFill>
                  <a:srgbClr val="abdba4"/>
                </a:solidFill>
                <a:latin typeface="DejaVu Sans"/>
              </a:rPr>
              <a:t>Oﬀsite </a:t>
            </a:r>
            <a:r>
              <a:rPr b="0" lang="en-US" sz="3200" spc="-120" strike="noStrike">
                <a:solidFill>
                  <a:srgbClr val="abdba4"/>
                </a:solidFill>
                <a:latin typeface="DejaVu Sans"/>
              </a:rPr>
              <a:t>storage </a:t>
            </a:r>
            <a:r>
              <a:rPr b="0" lang="en-US" sz="3200" spc="-137" strike="noStrike">
                <a:solidFill>
                  <a:srgbClr val="abdba4"/>
                </a:solidFill>
                <a:latin typeface="DejaVu Sans"/>
              </a:rPr>
              <a:t>as</a:t>
            </a:r>
            <a:r>
              <a:rPr b="0" lang="en-US" sz="3200" spc="-446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26" strike="noStrike">
                <a:solidFill>
                  <a:srgbClr val="abdba4"/>
                </a:solidFill>
                <a:latin typeface="DejaVu Sans"/>
              </a:rPr>
              <a:t>standard  </a:t>
            </a:r>
            <a:r>
              <a:rPr b="0" lang="en-US" sz="3200" spc="-100" strike="noStrike">
                <a:solidFill>
                  <a:srgbClr val="abdba4"/>
                </a:solidFill>
                <a:latin typeface="DejaVu Sans"/>
              </a:rPr>
              <a:t>Collaboration </a:t>
            </a:r>
            <a:r>
              <a:rPr b="0" lang="en-US" sz="3200" spc="-126" strike="noStrike">
                <a:solidFill>
                  <a:srgbClr val="abdba4"/>
                </a:solidFill>
                <a:latin typeface="DejaVu Sans"/>
              </a:rPr>
              <a:t>easily</a:t>
            </a:r>
            <a:r>
              <a:rPr b="0" lang="en-US" sz="3200" spc="-440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60" strike="noStrike">
                <a:solidFill>
                  <a:srgbClr val="abdba4"/>
                </a:solidFill>
                <a:latin typeface="DejaVu Sans"/>
              </a:rPr>
              <a:t>added  </a:t>
            </a:r>
            <a:r>
              <a:rPr b="0" lang="en-US" sz="3200" spc="9" strike="noStrike">
                <a:solidFill>
                  <a:srgbClr val="abdba4"/>
                </a:solidFill>
                <a:latin typeface="DejaVu Sans"/>
              </a:rPr>
              <a:t>No </a:t>
            </a:r>
            <a:r>
              <a:rPr b="0" lang="en-US" sz="3200" spc="-97" strike="noStrike">
                <a:solidFill>
                  <a:srgbClr val="abdba4"/>
                </a:solidFill>
                <a:latin typeface="DejaVu Sans"/>
              </a:rPr>
              <a:t>software </a:t>
            </a:r>
            <a:r>
              <a:rPr b="0" lang="en-US" sz="3200" spc="-126" strike="noStrike">
                <a:solidFill>
                  <a:srgbClr val="abdba4"/>
                </a:solidFill>
                <a:latin typeface="DejaVu Sans"/>
              </a:rPr>
              <a:t>installation  </a:t>
            </a:r>
            <a:r>
              <a:rPr b="0" lang="en-US" sz="3200" spc="9" strike="noStrike">
                <a:solidFill>
                  <a:srgbClr val="abdba4"/>
                </a:solidFill>
                <a:latin typeface="DejaVu Sans"/>
              </a:rPr>
              <a:t>No </a:t>
            </a:r>
            <a:r>
              <a:rPr b="0" lang="en-US" sz="3200" spc="-97" strike="noStrike">
                <a:solidFill>
                  <a:srgbClr val="abdba4"/>
                </a:solidFill>
                <a:latin typeface="DejaVu Sans"/>
              </a:rPr>
              <a:t>software</a:t>
            </a:r>
            <a:r>
              <a:rPr b="0" lang="en-US" sz="3200" spc="-45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00" strike="noStrike">
                <a:solidFill>
                  <a:srgbClr val="abdba4"/>
                </a:solidFill>
                <a:latin typeface="DejaVu Sans"/>
              </a:rPr>
              <a:t>updates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2434320" y="0"/>
            <a:ext cx="8311680" cy="2917080"/>
          </a:xfrm>
          <a:prstGeom prst="rect">
            <a:avLst/>
          </a:prstGeom>
          <a:noFill/>
          <a:ln>
            <a:noFill/>
          </a:ln>
        </p:spPr>
        <p:txBody>
          <a:bodyPr lIns="0" rIns="0" tIns="698400" bIns="0">
            <a:noAutofit/>
          </a:bodyPr>
          <a:p>
            <a:pPr marL="12600">
              <a:lnSpc>
                <a:spcPct val="70000"/>
              </a:lnSpc>
              <a:spcBef>
                <a:spcPts val="5502"/>
              </a:spcBef>
            </a:pPr>
            <a:r>
              <a:rPr b="0" lang="en-US" sz="10400" spc="-301" strike="noStrike">
                <a:solidFill>
                  <a:srgbClr val="abdba4"/>
                </a:solidFill>
                <a:latin typeface="Arial"/>
              </a:rPr>
              <a:t>Development  Landscape</a:t>
            </a:r>
            <a:endParaRPr b="0" lang="en-US" sz="10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3003840" y="3898800"/>
            <a:ext cx="8106120" cy="23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08240">
              <a:lnSpc>
                <a:spcPts val="3770"/>
              </a:lnSpc>
              <a:spcBef>
                <a:spcPts val="99"/>
              </a:spcBef>
            </a:pPr>
            <a:r>
              <a:rPr b="0" lang="en-US" sz="3200" spc="9" strike="noStrike">
                <a:solidFill>
                  <a:srgbClr val="abdba4"/>
                </a:solidFill>
                <a:latin typeface="DejaVu Sans"/>
              </a:rPr>
              <a:t>No </a:t>
            </a:r>
            <a:r>
              <a:rPr b="0" lang="en-US" sz="3200" spc="-92" strike="noStrike">
                <a:solidFill>
                  <a:srgbClr val="abdba4"/>
                </a:solidFill>
                <a:latin typeface="DejaVu Sans"/>
              </a:rPr>
              <a:t>single </a:t>
            </a:r>
            <a:r>
              <a:rPr b="0" lang="en-US" sz="3200" spc="-111" strike="noStrike">
                <a:solidFill>
                  <a:srgbClr val="abdba4"/>
                </a:solidFill>
                <a:latin typeface="DejaVu Sans"/>
              </a:rPr>
              <a:t>‘one-size </a:t>
            </a:r>
            <a:r>
              <a:rPr b="0" lang="en-US" sz="3200" spc="-197" strike="noStrike">
                <a:solidFill>
                  <a:srgbClr val="abdba4"/>
                </a:solidFill>
                <a:latin typeface="DejaVu Sans"/>
              </a:rPr>
              <a:t>ﬁts </a:t>
            </a:r>
            <a:r>
              <a:rPr b="0" lang="en-US" sz="3200" spc="-145" strike="noStrike">
                <a:solidFill>
                  <a:srgbClr val="abdba4"/>
                </a:solidFill>
                <a:latin typeface="DejaVu Sans"/>
              </a:rPr>
              <a:t>all’</a:t>
            </a:r>
            <a:r>
              <a:rPr b="0" lang="en-US" sz="3200" spc="-780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97" strike="noStrike">
                <a:solidFill>
                  <a:srgbClr val="abdba4"/>
                </a:solidFill>
                <a:latin typeface="DejaVu Sans"/>
              </a:rPr>
              <a:t>solution</a:t>
            </a:r>
            <a:endParaRPr b="0" lang="en-US" sz="3200" spc="-1" strike="noStrike">
              <a:latin typeface="Arial"/>
            </a:endParaRPr>
          </a:p>
          <a:p>
            <a:pPr marL="408240" indent="-395280">
              <a:lnSpc>
                <a:spcPts val="3770"/>
              </a:lnSpc>
              <a:buClr>
                <a:srgbClr val="abdba4"/>
              </a:buClr>
              <a:buSzPct val="200000"/>
              <a:buFont typeface="Symbol" charset="2"/>
              <a:buChar char=""/>
              <a:tabLst>
                <a:tab algn="l" pos="408960"/>
              </a:tabLst>
            </a:pPr>
            <a:r>
              <a:rPr b="0" lang="en-US" sz="3200" spc="9" strike="noStrike">
                <a:solidFill>
                  <a:srgbClr val="abdba4"/>
                </a:solidFill>
                <a:latin typeface="DejaVu Sans"/>
              </a:rPr>
              <a:t>No</a:t>
            </a:r>
            <a:r>
              <a:rPr b="0" lang="en-US" sz="3200" spc="-216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45" strike="noStrike">
                <a:solidFill>
                  <a:srgbClr val="abdba4"/>
                </a:solidFill>
                <a:latin typeface="DejaVu Sans"/>
              </a:rPr>
              <a:t>‘correct’</a:t>
            </a:r>
            <a:r>
              <a:rPr b="0" lang="en-US" sz="3200" spc="-39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40" strike="noStrike">
                <a:solidFill>
                  <a:srgbClr val="abdba4"/>
                </a:solidFill>
                <a:latin typeface="DejaVu Sans"/>
              </a:rPr>
              <a:t>way</a:t>
            </a:r>
            <a:r>
              <a:rPr b="0" lang="en-US" sz="3200" spc="-301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14" strike="noStrike">
                <a:solidFill>
                  <a:srgbClr val="abdba4"/>
                </a:solidFill>
                <a:latin typeface="DejaVu Sans"/>
              </a:rPr>
              <a:t>to</a:t>
            </a:r>
            <a:r>
              <a:rPr b="0" lang="en-US" sz="3200" spc="-216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32" strike="noStrike">
                <a:solidFill>
                  <a:srgbClr val="abdba4"/>
                </a:solidFill>
                <a:latin typeface="DejaVu Sans"/>
              </a:rPr>
              <a:t>do</a:t>
            </a:r>
            <a:r>
              <a:rPr b="0" lang="en-US" sz="3200" spc="-307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35" strike="noStrike">
                <a:solidFill>
                  <a:srgbClr val="abdba4"/>
                </a:solidFill>
                <a:latin typeface="DejaVu Sans"/>
              </a:rPr>
              <a:t>web</a:t>
            </a:r>
            <a:r>
              <a:rPr b="0" lang="en-US" sz="3200" spc="-216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00" strike="noStrike">
                <a:solidFill>
                  <a:srgbClr val="abdba4"/>
                </a:solidFill>
                <a:latin typeface="DejaVu Sans"/>
              </a:rPr>
              <a:t>development</a:t>
            </a:r>
            <a:endParaRPr b="0" lang="en-US" sz="3200" spc="-1" strike="noStrike">
              <a:latin typeface="Arial"/>
            </a:endParaRPr>
          </a:p>
          <a:p>
            <a:pPr marL="408240" indent="-395280">
              <a:lnSpc>
                <a:spcPct val="100000"/>
              </a:lnSpc>
              <a:spcBef>
                <a:spcPts val="3560"/>
              </a:spcBef>
              <a:buClr>
                <a:srgbClr val="abdba4"/>
              </a:buClr>
              <a:buSzPct val="200000"/>
              <a:buFont typeface="Symbol" charset="2"/>
              <a:buChar char=""/>
              <a:tabLst>
                <a:tab algn="l" pos="408960"/>
              </a:tabLst>
            </a:pPr>
            <a:r>
              <a:rPr b="0" lang="en-US" sz="3200" spc="-72" strike="noStrike">
                <a:solidFill>
                  <a:srgbClr val="abdba4"/>
                </a:solidFill>
                <a:latin typeface="DejaVu Sans"/>
              </a:rPr>
              <a:t>Lots</a:t>
            </a:r>
            <a:r>
              <a:rPr b="0" lang="en-US" sz="3200" spc="-22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26" strike="noStrike">
                <a:solidFill>
                  <a:srgbClr val="abdba4"/>
                </a:solidFill>
                <a:latin typeface="DejaVu Sans"/>
              </a:rPr>
              <a:t>of</a:t>
            </a:r>
            <a:r>
              <a:rPr b="0" lang="en-US" sz="3200" spc="-276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31" strike="noStrike">
                <a:solidFill>
                  <a:srgbClr val="abdba4"/>
                </a:solidFill>
                <a:latin typeface="DejaVu Sans"/>
              </a:rPr>
              <a:t>diﬀerent</a:t>
            </a:r>
            <a:r>
              <a:rPr b="0" lang="en-US" sz="3200" spc="-310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35" strike="noStrike">
                <a:solidFill>
                  <a:srgbClr val="abdba4"/>
                </a:solidFill>
                <a:latin typeface="DejaVu Sans"/>
              </a:rPr>
              <a:t>web</a:t>
            </a:r>
            <a:r>
              <a:rPr b="0" lang="en-US" sz="3200" spc="-22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11" strike="noStrike">
                <a:solidFill>
                  <a:srgbClr val="abdba4"/>
                </a:solidFill>
                <a:latin typeface="DejaVu Sans"/>
              </a:rPr>
              <a:t>stacks</a:t>
            </a:r>
            <a:r>
              <a:rPr b="0" lang="en-US" sz="3200" spc="-22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26" strike="noStrike">
                <a:solidFill>
                  <a:srgbClr val="abdba4"/>
                </a:solidFill>
                <a:latin typeface="DejaVu Sans"/>
              </a:rPr>
              <a:t>available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11756160" y="4419720"/>
            <a:ext cx="2933280" cy="12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spAutoFit/>
          </a:bodyPr>
          <a:p>
            <a:pPr marL="12600">
              <a:lnSpc>
                <a:spcPct val="102000"/>
              </a:lnSpc>
              <a:spcBef>
                <a:spcPts val="14"/>
              </a:spcBef>
            </a:pPr>
            <a:r>
              <a:rPr b="1" lang="en-US" sz="2600" spc="-301" strike="noStrike">
                <a:solidFill>
                  <a:srgbClr val="ff7e79"/>
                </a:solidFill>
                <a:latin typeface="Arial"/>
              </a:rPr>
              <a:t>this doesn't mean  there isn’t a wrong  way…there is!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10438560" y="5043240"/>
            <a:ext cx="1158480" cy="435240"/>
          </a:xfrm>
          <a:custGeom>
            <a:avLst/>
            <a:gdLst/>
            <a:ahLst/>
            <a:rect l="l" t="t" r="r" b="b"/>
            <a:pathLst>
              <a:path w="1158875" h="435610">
                <a:moveTo>
                  <a:pt x="1158671" y="435392"/>
                </a:moveTo>
                <a:lnTo>
                  <a:pt x="23776" y="8934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7e7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5"/>
          <p:cNvSpPr/>
          <p:nvPr/>
        </p:nvSpPr>
        <p:spPr>
          <a:xfrm>
            <a:off x="10262520" y="4952160"/>
            <a:ext cx="237240" cy="199800"/>
          </a:xfrm>
          <a:custGeom>
            <a:avLst/>
            <a:gdLst/>
            <a:ahLst/>
            <a:rect l="l" t="t" r="r" b="b"/>
            <a:pathLst>
              <a:path w="237490" h="200025">
                <a:moveTo>
                  <a:pt x="237248" y="0"/>
                </a:moveTo>
                <a:lnTo>
                  <a:pt x="0" y="24815"/>
                </a:lnTo>
                <a:lnTo>
                  <a:pt x="162204" y="199720"/>
                </a:lnTo>
                <a:lnTo>
                  <a:pt x="237248" y="0"/>
                </a:lnTo>
                <a:close/>
              </a:path>
            </a:pathLst>
          </a:custGeom>
          <a:solidFill>
            <a:srgbClr val="ff7e7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056760" y="1295280"/>
            <a:ext cx="11226600" cy="8457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TextShape 2"/>
          <p:cNvSpPr txBox="1"/>
          <p:nvPr/>
        </p:nvSpPr>
        <p:spPr>
          <a:xfrm>
            <a:off x="2383560" y="216000"/>
            <a:ext cx="5304600" cy="1816920"/>
          </a:xfrm>
          <a:prstGeom prst="rect">
            <a:avLst/>
          </a:prstGeom>
          <a:noFill/>
          <a:ln>
            <a:noFill/>
          </a:ln>
        </p:spPr>
        <p:txBody>
          <a:bodyPr lIns="0" rIns="0" tIns="38160" bIns="0">
            <a:noAutofit/>
          </a:bodyPr>
          <a:p>
            <a:pPr marL="12600">
              <a:lnSpc>
                <a:spcPts val="3501"/>
              </a:lnSpc>
              <a:spcBef>
                <a:spcPts val="300"/>
              </a:spcBef>
            </a:pPr>
            <a:r>
              <a:rPr b="1" lang="en-US" sz="3000" spc="-140" strike="noStrike">
                <a:solidFill>
                  <a:srgbClr val="abdba4"/>
                </a:solidFill>
                <a:latin typeface="Arial"/>
              </a:rPr>
              <a:t>A </a:t>
            </a:r>
            <a:r>
              <a:rPr b="1" lang="en-US" sz="3000" spc="24" strike="noStrike">
                <a:solidFill>
                  <a:srgbClr val="abdba4"/>
                </a:solidFill>
                <a:latin typeface="Arial"/>
              </a:rPr>
              <a:t>software </a:t>
            </a:r>
            <a:r>
              <a:rPr b="1" lang="en-US" sz="3000" spc="-86" strike="noStrike">
                <a:solidFill>
                  <a:srgbClr val="abdba4"/>
                </a:solidFill>
                <a:latin typeface="Arial"/>
              </a:rPr>
              <a:t>(or </a:t>
            </a:r>
            <a:r>
              <a:rPr b="1" lang="en-US" sz="3000" spc="-46" strike="noStrike">
                <a:solidFill>
                  <a:srgbClr val="abdba4"/>
                </a:solidFill>
                <a:latin typeface="Arial"/>
              </a:rPr>
              <a:t>solution)</a:t>
            </a:r>
            <a:r>
              <a:rPr b="1" lang="en-US" sz="3000" spc="-406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1" lang="en-US" sz="3000" spc="-60" strike="noStrike">
                <a:solidFill>
                  <a:srgbClr val="abdba4"/>
                </a:solidFill>
                <a:latin typeface="Arial"/>
              </a:rPr>
              <a:t>stack</a:t>
            </a:r>
            <a:r>
              <a:rPr b="0" lang="en-US" sz="3000" spc="-60" strike="noStrike">
                <a:solidFill>
                  <a:srgbClr val="abdba4"/>
                </a:solidFill>
                <a:latin typeface="Arial"/>
              </a:rPr>
              <a:t>:  </a:t>
            </a:r>
            <a:r>
              <a:rPr b="0" lang="en-US" sz="3000" spc="-55" strike="noStrike">
                <a:solidFill>
                  <a:srgbClr val="abdba4"/>
                </a:solidFill>
                <a:latin typeface="Arial"/>
              </a:rPr>
              <a:t>a </a:t>
            </a:r>
            <a:r>
              <a:rPr b="0" lang="en-US" sz="3000" spc="38" strike="noStrike">
                <a:solidFill>
                  <a:srgbClr val="abdba4"/>
                </a:solidFill>
                <a:latin typeface="Arial"/>
              </a:rPr>
              <a:t>set </a:t>
            </a:r>
            <a:r>
              <a:rPr b="0" lang="en-US" sz="3000" spc="128" strike="noStrike">
                <a:solidFill>
                  <a:srgbClr val="abdba4"/>
                </a:solidFill>
                <a:latin typeface="Arial"/>
              </a:rPr>
              <a:t>of </a:t>
            </a:r>
            <a:r>
              <a:rPr b="0" lang="en-US" sz="3000" spc="94" strike="noStrike">
                <a:solidFill>
                  <a:srgbClr val="abdba4"/>
                </a:solidFill>
                <a:latin typeface="Arial"/>
              </a:rPr>
              <a:t>components </a:t>
            </a:r>
            <a:r>
              <a:rPr b="0" lang="en-US" sz="3000" spc="69" strike="noStrike">
                <a:solidFill>
                  <a:srgbClr val="abdba4"/>
                </a:solidFill>
                <a:latin typeface="Arial"/>
              </a:rPr>
              <a:t>required  </a:t>
            </a:r>
            <a:r>
              <a:rPr b="0" lang="en-US" sz="3000" spc="89" strike="noStrike">
                <a:solidFill>
                  <a:srgbClr val="abdba4"/>
                </a:solidFill>
                <a:latin typeface="Arial"/>
              </a:rPr>
              <a:t>to </a:t>
            </a:r>
            <a:r>
              <a:rPr b="0" lang="en-US" sz="3000" spc="77" strike="noStrike">
                <a:solidFill>
                  <a:srgbClr val="abdba4"/>
                </a:solidFill>
                <a:latin typeface="Arial"/>
              </a:rPr>
              <a:t>make </a:t>
            </a:r>
            <a:r>
              <a:rPr b="0" lang="en-US" sz="3000" spc="-55" strike="noStrike">
                <a:solidFill>
                  <a:srgbClr val="abdba4"/>
                </a:solidFill>
                <a:latin typeface="Arial"/>
              </a:rPr>
              <a:t>a </a:t>
            </a:r>
            <a:r>
              <a:rPr b="0" lang="en-US" sz="3000" spc="117" strike="noStrike">
                <a:solidFill>
                  <a:srgbClr val="abdba4"/>
                </a:solidFill>
                <a:latin typeface="Arial"/>
              </a:rPr>
              <a:t>complete</a:t>
            </a:r>
            <a:r>
              <a:rPr b="0" lang="en-US" sz="3000" spc="-375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000" spc="97" strike="noStrike">
                <a:solidFill>
                  <a:srgbClr val="abdba4"/>
                </a:solidFill>
                <a:latin typeface="Arial"/>
              </a:rPr>
              <a:t>platform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056760" y="1295280"/>
            <a:ext cx="11226600" cy="8457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"/>
          <p:cNvSpPr/>
          <p:nvPr/>
        </p:nvSpPr>
        <p:spPr>
          <a:xfrm>
            <a:off x="2759040" y="1333440"/>
            <a:ext cx="11822040" cy="8419680"/>
          </a:xfrm>
          <a:custGeom>
            <a:avLst/>
            <a:gdLst/>
            <a:ahLst/>
            <a:rect l="l" t="t" r="r" b="b"/>
            <a:pathLst>
              <a:path w="11822430" h="8420100">
                <a:moveTo>
                  <a:pt x="7351541" y="177800"/>
                </a:moveTo>
                <a:lnTo>
                  <a:pt x="4470527" y="177800"/>
                </a:lnTo>
                <a:lnTo>
                  <a:pt x="4075044" y="292100"/>
                </a:lnTo>
                <a:lnTo>
                  <a:pt x="4031513" y="317500"/>
                </a:lnTo>
                <a:lnTo>
                  <a:pt x="3858317" y="368300"/>
                </a:lnTo>
                <a:lnTo>
                  <a:pt x="3815260" y="393700"/>
                </a:lnTo>
                <a:lnTo>
                  <a:pt x="3729452" y="419100"/>
                </a:lnTo>
                <a:lnTo>
                  <a:pt x="3686705" y="444500"/>
                </a:lnTo>
                <a:lnTo>
                  <a:pt x="3601535" y="469900"/>
                </a:lnTo>
                <a:lnTo>
                  <a:pt x="3559117" y="495300"/>
                </a:lnTo>
                <a:lnTo>
                  <a:pt x="3516813" y="508000"/>
                </a:lnTo>
                <a:lnTo>
                  <a:pt x="3474625" y="533400"/>
                </a:lnTo>
                <a:lnTo>
                  <a:pt x="3432556" y="546100"/>
                </a:lnTo>
                <a:lnTo>
                  <a:pt x="3390607" y="571500"/>
                </a:lnTo>
                <a:lnTo>
                  <a:pt x="3348780" y="584200"/>
                </a:lnTo>
                <a:lnTo>
                  <a:pt x="3265504" y="635000"/>
                </a:lnTo>
                <a:lnTo>
                  <a:pt x="3224058" y="647700"/>
                </a:lnTo>
                <a:lnTo>
                  <a:pt x="3141563" y="698500"/>
                </a:lnTo>
                <a:lnTo>
                  <a:pt x="3100518" y="711200"/>
                </a:lnTo>
                <a:lnTo>
                  <a:pt x="2937734" y="812800"/>
                </a:lnTo>
                <a:lnTo>
                  <a:pt x="2897399" y="825500"/>
                </a:lnTo>
                <a:lnTo>
                  <a:pt x="2817175" y="876300"/>
                </a:lnTo>
                <a:lnTo>
                  <a:pt x="2541318" y="1054100"/>
                </a:lnTo>
                <a:lnTo>
                  <a:pt x="2502563" y="1092200"/>
                </a:lnTo>
                <a:lnTo>
                  <a:pt x="2349268" y="1193800"/>
                </a:lnTo>
                <a:lnTo>
                  <a:pt x="2311385" y="1231900"/>
                </a:lnTo>
                <a:lnTo>
                  <a:pt x="2236163" y="1282700"/>
                </a:lnTo>
                <a:lnTo>
                  <a:pt x="2198829" y="1320800"/>
                </a:lnTo>
                <a:lnTo>
                  <a:pt x="2124724" y="1371600"/>
                </a:lnTo>
                <a:lnTo>
                  <a:pt x="2087958" y="1409700"/>
                </a:lnTo>
                <a:lnTo>
                  <a:pt x="2051385" y="1435100"/>
                </a:lnTo>
                <a:lnTo>
                  <a:pt x="2015008" y="1473200"/>
                </a:lnTo>
                <a:lnTo>
                  <a:pt x="1978829" y="1498600"/>
                </a:lnTo>
                <a:lnTo>
                  <a:pt x="1942850" y="1536700"/>
                </a:lnTo>
                <a:lnTo>
                  <a:pt x="1907074" y="1562100"/>
                </a:lnTo>
                <a:lnTo>
                  <a:pt x="1836136" y="1638300"/>
                </a:lnTo>
                <a:lnTo>
                  <a:pt x="1800979" y="1663700"/>
                </a:lnTo>
                <a:lnTo>
                  <a:pt x="1766032" y="1701800"/>
                </a:lnTo>
                <a:lnTo>
                  <a:pt x="1696846" y="1778000"/>
                </a:lnTo>
                <a:lnTo>
                  <a:pt x="1662740" y="1803400"/>
                </a:lnTo>
                <a:lnTo>
                  <a:pt x="1628979" y="1841500"/>
                </a:lnTo>
                <a:lnTo>
                  <a:pt x="1595565" y="1879600"/>
                </a:lnTo>
                <a:lnTo>
                  <a:pt x="1562497" y="1917700"/>
                </a:lnTo>
                <a:lnTo>
                  <a:pt x="1529776" y="1943100"/>
                </a:lnTo>
                <a:lnTo>
                  <a:pt x="1497400" y="1981200"/>
                </a:lnTo>
                <a:lnTo>
                  <a:pt x="1465371" y="2019300"/>
                </a:lnTo>
                <a:lnTo>
                  <a:pt x="1433689" y="2057400"/>
                </a:lnTo>
                <a:lnTo>
                  <a:pt x="1402352" y="2095500"/>
                </a:lnTo>
                <a:lnTo>
                  <a:pt x="1371362" y="2133600"/>
                </a:lnTo>
                <a:lnTo>
                  <a:pt x="1340718" y="2171700"/>
                </a:lnTo>
                <a:lnTo>
                  <a:pt x="1310420" y="2209800"/>
                </a:lnTo>
                <a:lnTo>
                  <a:pt x="1280469" y="2247900"/>
                </a:lnTo>
                <a:lnTo>
                  <a:pt x="1250863" y="2273300"/>
                </a:lnTo>
                <a:lnTo>
                  <a:pt x="1221604" y="2311400"/>
                </a:lnTo>
                <a:lnTo>
                  <a:pt x="1192692" y="2349500"/>
                </a:lnTo>
                <a:lnTo>
                  <a:pt x="1164125" y="2387600"/>
                </a:lnTo>
                <a:lnTo>
                  <a:pt x="1135905" y="2425700"/>
                </a:lnTo>
                <a:lnTo>
                  <a:pt x="1108031" y="2463800"/>
                </a:lnTo>
                <a:lnTo>
                  <a:pt x="1080504" y="2514600"/>
                </a:lnTo>
                <a:lnTo>
                  <a:pt x="1053322" y="2552700"/>
                </a:lnTo>
                <a:lnTo>
                  <a:pt x="1026487" y="2590800"/>
                </a:lnTo>
                <a:lnTo>
                  <a:pt x="999998" y="2628900"/>
                </a:lnTo>
                <a:lnTo>
                  <a:pt x="973855" y="2667000"/>
                </a:lnTo>
                <a:lnTo>
                  <a:pt x="948059" y="2705100"/>
                </a:lnTo>
                <a:lnTo>
                  <a:pt x="922609" y="2743200"/>
                </a:lnTo>
                <a:lnTo>
                  <a:pt x="897505" y="2781300"/>
                </a:lnTo>
                <a:lnTo>
                  <a:pt x="872748" y="2819400"/>
                </a:lnTo>
                <a:lnTo>
                  <a:pt x="848336" y="2857500"/>
                </a:lnTo>
                <a:lnTo>
                  <a:pt x="824271" y="2908300"/>
                </a:lnTo>
                <a:lnTo>
                  <a:pt x="800552" y="2946400"/>
                </a:lnTo>
                <a:lnTo>
                  <a:pt x="777180" y="2984500"/>
                </a:lnTo>
                <a:lnTo>
                  <a:pt x="754154" y="3022600"/>
                </a:lnTo>
                <a:lnTo>
                  <a:pt x="731474" y="3060700"/>
                </a:lnTo>
                <a:lnTo>
                  <a:pt x="709140" y="3111500"/>
                </a:lnTo>
                <a:lnTo>
                  <a:pt x="687152" y="3149600"/>
                </a:lnTo>
                <a:lnTo>
                  <a:pt x="665511" y="3187700"/>
                </a:lnTo>
                <a:lnTo>
                  <a:pt x="644216" y="3225800"/>
                </a:lnTo>
                <a:lnTo>
                  <a:pt x="623267" y="3276600"/>
                </a:lnTo>
                <a:lnTo>
                  <a:pt x="602665" y="3314700"/>
                </a:lnTo>
                <a:lnTo>
                  <a:pt x="582409" y="3352800"/>
                </a:lnTo>
                <a:lnTo>
                  <a:pt x="562499" y="3390900"/>
                </a:lnTo>
                <a:lnTo>
                  <a:pt x="542935" y="3441700"/>
                </a:lnTo>
                <a:lnTo>
                  <a:pt x="523718" y="3479800"/>
                </a:lnTo>
                <a:lnTo>
                  <a:pt x="504846" y="3517900"/>
                </a:lnTo>
                <a:lnTo>
                  <a:pt x="486322" y="3568700"/>
                </a:lnTo>
                <a:lnTo>
                  <a:pt x="468143" y="3606800"/>
                </a:lnTo>
                <a:lnTo>
                  <a:pt x="450311" y="3644900"/>
                </a:lnTo>
                <a:lnTo>
                  <a:pt x="432824" y="3695700"/>
                </a:lnTo>
                <a:lnTo>
                  <a:pt x="415685" y="3733800"/>
                </a:lnTo>
                <a:lnTo>
                  <a:pt x="398891" y="3771900"/>
                </a:lnTo>
                <a:lnTo>
                  <a:pt x="382444" y="3822700"/>
                </a:lnTo>
                <a:lnTo>
                  <a:pt x="366342" y="3860800"/>
                </a:lnTo>
                <a:lnTo>
                  <a:pt x="350588" y="3911600"/>
                </a:lnTo>
                <a:lnTo>
                  <a:pt x="335179" y="3949700"/>
                </a:lnTo>
                <a:lnTo>
                  <a:pt x="320117" y="3987800"/>
                </a:lnTo>
                <a:lnTo>
                  <a:pt x="305401" y="4038600"/>
                </a:lnTo>
                <a:lnTo>
                  <a:pt x="291031" y="4076700"/>
                </a:lnTo>
                <a:lnTo>
                  <a:pt x="277007" y="4127500"/>
                </a:lnTo>
                <a:lnTo>
                  <a:pt x="263330" y="4165600"/>
                </a:lnTo>
                <a:lnTo>
                  <a:pt x="249999" y="4216400"/>
                </a:lnTo>
                <a:lnTo>
                  <a:pt x="237014" y="4254500"/>
                </a:lnTo>
                <a:lnTo>
                  <a:pt x="224376" y="4305300"/>
                </a:lnTo>
                <a:lnTo>
                  <a:pt x="212084" y="4343400"/>
                </a:lnTo>
                <a:lnTo>
                  <a:pt x="200138" y="4394200"/>
                </a:lnTo>
                <a:lnTo>
                  <a:pt x="188538" y="4432300"/>
                </a:lnTo>
                <a:lnTo>
                  <a:pt x="177285" y="4470400"/>
                </a:lnTo>
                <a:lnTo>
                  <a:pt x="166377" y="4521200"/>
                </a:lnTo>
                <a:lnTo>
                  <a:pt x="155816" y="4559300"/>
                </a:lnTo>
                <a:lnTo>
                  <a:pt x="145602" y="4610100"/>
                </a:lnTo>
                <a:lnTo>
                  <a:pt x="135733" y="4648200"/>
                </a:lnTo>
                <a:lnTo>
                  <a:pt x="126211" y="4699000"/>
                </a:lnTo>
                <a:lnTo>
                  <a:pt x="117035" y="4737100"/>
                </a:lnTo>
                <a:lnTo>
                  <a:pt x="108206" y="4787900"/>
                </a:lnTo>
                <a:lnTo>
                  <a:pt x="99722" y="4838700"/>
                </a:lnTo>
                <a:lnTo>
                  <a:pt x="91585" y="4876800"/>
                </a:lnTo>
                <a:lnTo>
                  <a:pt x="83794" y="4927600"/>
                </a:lnTo>
                <a:lnTo>
                  <a:pt x="76350" y="4965700"/>
                </a:lnTo>
                <a:lnTo>
                  <a:pt x="69251" y="5016500"/>
                </a:lnTo>
                <a:lnTo>
                  <a:pt x="62499" y="5054600"/>
                </a:lnTo>
                <a:lnTo>
                  <a:pt x="56094" y="5105400"/>
                </a:lnTo>
                <a:lnTo>
                  <a:pt x="50034" y="5143500"/>
                </a:lnTo>
                <a:lnTo>
                  <a:pt x="44321" y="5194300"/>
                </a:lnTo>
                <a:lnTo>
                  <a:pt x="38954" y="5232400"/>
                </a:lnTo>
                <a:lnTo>
                  <a:pt x="33933" y="5283200"/>
                </a:lnTo>
                <a:lnTo>
                  <a:pt x="29258" y="5334000"/>
                </a:lnTo>
                <a:lnTo>
                  <a:pt x="24930" y="5372100"/>
                </a:lnTo>
                <a:lnTo>
                  <a:pt x="20948" y="5422900"/>
                </a:lnTo>
                <a:lnTo>
                  <a:pt x="17312" y="5461000"/>
                </a:lnTo>
                <a:lnTo>
                  <a:pt x="14023" y="5511800"/>
                </a:lnTo>
                <a:lnTo>
                  <a:pt x="11080" y="5549900"/>
                </a:lnTo>
                <a:lnTo>
                  <a:pt x="8483" y="5600700"/>
                </a:lnTo>
                <a:lnTo>
                  <a:pt x="6232" y="5638800"/>
                </a:lnTo>
                <a:lnTo>
                  <a:pt x="4328" y="5689600"/>
                </a:lnTo>
                <a:lnTo>
                  <a:pt x="2770" y="5740400"/>
                </a:lnTo>
                <a:lnTo>
                  <a:pt x="1558" y="5778500"/>
                </a:lnTo>
                <a:lnTo>
                  <a:pt x="692" y="5829300"/>
                </a:lnTo>
                <a:lnTo>
                  <a:pt x="173" y="5867400"/>
                </a:lnTo>
                <a:lnTo>
                  <a:pt x="0" y="5918200"/>
                </a:lnTo>
                <a:lnTo>
                  <a:pt x="173" y="5956300"/>
                </a:lnTo>
                <a:lnTo>
                  <a:pt x="692" y="6007100"/>
                </a:lnTo>
                <a:lnTo>
                  <a:pt x="1558" y="6057900"/>
                </a:lnTo>
                <a:lnTo>
                  <a:pt x="2770" y="6096000"/>
                </a:lnTo>
                <a:lnTo>
                  <a:pt x="4328" y="6146800"/>
                </a:lnTo>
                <a:lnTo>
                  <a:pt x="6232" y="6184900"/>
                </a:lnTo>
                <a:lnTo>
                  <a:pt x="8483" y="6235700"/>
                </a:lnTo>
                <a:lnTo>
                  <a:pt x="11080" y="6273800"/>
                </a:lnTo>
                <a:lnTo>
                  <a:pt x="14023" y="6324600"/>
                </a:lnTo>
                <a:lnTo>
                  <a:pt x="17312" y="6375400"/>
                </a:lnTo>
                <a:lnTo>
                  <a:pt x="20948" y="6413500"/>
                </a:lnTo>
                <a:lnTo>
                  <a:pt x="24930" y="6464300"/>
                </a:lnTo>
                <a:lnTo>
                  <a:pt x="29258" y="6502400"/>
                </a:lnTo>
                <a:lnTo>
                  <a:pt x="33933" y="6553200"/>
                </a:lnTo>
                <a:lnTo>
                  <a:pt x="38954" y="6591300"/>
                </a:lnTo>
                <a:lnTo>
                  <a:pt x="44321" y="6642100"/>
                </a:lnTo>
                <a:lnTo>
                  <a:pt x="50034" y="6692900"/>
                </a:lnTo>
                <a:lnTo>
                  <a:pt x="56094" y="6731000"/>
                </a:lnTo>
                <a:lnTo>
                  <a:pt x="62499" y="6781800"/>
                </a:lnTo>
                <a:lnTo>
                  <a:pt x="69251" y="6819900"/>
                </a:lnTo>
                <a:lnTo>
                  <a:pt x="76350" y="6870700"/>
                </a:lnTo>
                <a:lnTo>
                  <a:pt x="83794" y="6908800"/>
                </a:lnTo>
                <a:lnTo>
                  <a:pt x="91585" y="6959600"/>
                </a:lnTo>
                <a:lnTo>
                  <a:pt x="99722" y="6997700"/>
                </a:lnTo>
                <a:lnTo>
                  <a:pt x="108206" y="7048500"/>
                </a:lnTo>
                <a:lnTo>
                  <a:pt x="117035" y="7086600"/>
                </a:lnTo>
                <a:lnTo>
                  <a:pt x="126211" y="7137400"/>
                </a:lnTo>
                <a:lnTo>
                  <a:pt x="135733" y="7175500"/>
                </a:lnTo>
                <a:lnTo>
                  <a:pt x="145602" y="7226300"/>
                </a:lnTo>
                <a:lnTo>
                  <a:pt x="155816" y="7264400"/>
                </a:lnTo>
                <a:lnTo>
                  <a:pt x="166377" y="7315200"/>
                </a:lnTo>
                <a:lnTo>
                  <a:pt x="177285" y="7353300"/>
                </a:lnTo>
                <a:lnTo>
                  <a:pt x="188538" y="7404100"/>
                </a:lnTo>
                <a:lnTo>
                  <a:pt x="200138" y="7442200"/>
                </a:lnTo>
                <a:lnTo>
                  <a:pt x="212084" y="7493000"/>
                </a:lnTo>
                <a:lnTo>
                  <a:pt x="224376" y="7531100"/>
                </a:lnTo>
                <a:lnTo>
                  <a:pt x="237014" y="7581900"/>
                </a:lnTo>
                <a:lnTo>
                  <a:pt x="249999" y="7620000"/>
                </a:lnTo>
                <a:lnTo>
                  <a:pt x="263330" y="7670800"/>
                </a:lnTo>
                <a:lnTo>
                  <a:pt x="277007" y="7708900"/>
                </a:lnTo>
                <a:lnTo>
                  <a:pt x="291031" y="7747000"/>
                </a:lnTo>
                <a:lnTo>
                  <a:pt x="305401" y="7797800"/>
                </a:lnTo>
                <a:lnTo>
                  <a:pt x="320117" y="7835900"/>
                </a:lnTo>
                <a:lnTo>
                  <a:pt x="335179" y="7886700"/>
                </a:lnTo>
                <a:lnTo>
                  <a:pt x="350588" y="7924800"/>
                </a:lnTo>
                <a:lnTo>
                  <a:pt x="366342" y="7975600"/>
                </a:lnTo>
                <a:lnTo>
                  <a:pt x="382444" y="8013700"/>
                </a:lnTo>
                <a:lnTo>
                  <a:pt x="398891" y="8051800"/>
                </a:lnTo>
                <a:lnTo>
                  <a:pt x="415685" y="8102600"/>
                </a:lnTo>
                <a:lnTo>
                  <a:pt x="432824" y="8140700"/>
                </a:lnTo>
                <a:lnTo>
                  <a:pt x="450311" y="8178800"/>
                </a:lnTo>
                <a:lnTo>
                  <a:pt x="468143" y="8229600"/>
                </a:lnTo>
                <a:lnTo>
                  <a:pt x="486322" y="8267700"/>
                </a:lnTo>
                <a:lnTo>
                  <a:pt x="504846" y="8305800"/>
                </a:lnTo>
                <a:lnTo>
                  <a:pt x="523718" y="8356600"/>
                </a:lnTo>
                <a:lnTo>
                  <a:pt x="542935" y="8394700"/>
                </a:lnTo>
                <a:lnTo>
                  <a:pt x="557398" y="8420100"/>
                </a:lnTo>
                <a:lnTo>
                  <a:pt x="11264691" y="8420100"/>
                </a:lnTo>
                <a:lnTo>
                  <a:pt x="11279155" y="8394700"/>
                </a:lnTo>
                <a:lnTo>
                  <a:pt x="11298372" y="8356600"/>
                </a:lnTo>
                <a:lnTo>
                  <a:pt x="11317244" y="8305800"/>
                </a:lnTo>
                <a:lnTo>
                  <a:pt x="11335769" y="8267700"/>
                </a:lnTo>
                <a:lnTo>
                  <a:pt x="11353948" y="8229600"/>
                </a:lnTo>
                <a:lnTo>
                  <a:pt x="11371781" y="8178800"/>
                </a:lnTo>
                <a:lnTo>
                  <a:pt x="11389267" y="8140700"/>
                </a:lnTo>
                <a:lnTo>
                  <a:pt x="11406407" y="8102600"/>
                </a:lnTo>
                <a:lnTo>
                  <a:pt x="11423201" y="8051800"/>
                </a:lnTo>
                <a:lnTo>
                  <a:pt x="11439649" y="8013700"/>
                </a:lnTo>
                <a:lnTo>
                  <a:pt x="11455750" y="7975600"/>
                </a:lnTo>
                <a:lnTo>
                  <a:pt x="11471505" y="7924800"/>
                </a:lnTo>
                <a:lnTo>
                  <a:pt x="11486914" y="7886700"/>
                </a:lnTo>
                <a:lnTo>
                  <a:pt x="11501977" y="7835900"/>
                </a:lnTo>
                <a:lnTo>
                  <a:pt x="11516693" y="7797800"/>
                </a:lnTo>
                <a:lnTo>
                  <a:pt x="11531063" y="7747000"/>
                </a:lnTo>
                <a:lnTo>
                  <a:pt x="11545087" y="7708900"/>
                </a:lnTo>
                <a:lnTo>
                  <a:pt x="11558765" y="7670800"/>
                </a:lnTo>
                <a:lnTo>
                  <a:pt x="11572096" y="7620000"/>
                </a:lnTo>
                <a:lnTo>
                  <a:pt x="11585081" y="7581900"/>
                </a:lnTo>
                <a:lnTo>
                  <a:pt x="11597719" y="7531100"/>
                </a:lnTo>
                <a:lnTo>
                  <a:pt x="11610012" y="7493000"/>
                </a:lnTo>
                <a:lnTo>
                  <a:pt x="11621958" y="7442200"/>
                </a:lnTo>
                <a:lnTo>
                  <a:pt x="11633558" y="7404100"/>
                </a:lnTo>
                <a:lnTo>
                  <a:pt x="11644812" y="7353300"/>
                </a:lnTo>
                <a:lnTo>
                  <a:pt x="11655719" y="7315200"/>
                </a:lnTo>
                <a:lnTo>
                  <a:pt x="11666280" y="7264400"/>
                </a:lnTo>
                <a:lnTo>
                  <a:pt x="11676495" y="7226300"/>
                </a:lnTo>
                <a:lnTo>
                  <a:pt x="11686364" y="7175500"/>
                </a:lnTo>
                <a:lnTo>
                  <a:pt x="11695886" y="7137400"/>
                </a:lnTo>
                <a:lnTo>
                  <a:pt x="11705062" y="7086600"/>
                </a:lnTo>
                <a:lnTo>
                  <a:pt x="11713892" y="7048500"/>
                </a:lnTo>
                <a:lnTo>
                  <a:pt x="11722375" y="6997700"/>
                </a:lnTo>
                <a:lnTo>
                  <a:pt x="11730513" y="6959600"/>
                </a:lnTo>
                <a:lnTo>
                  <a:pt x="11738303" y="6908800"/>
                </a:lnTo>
                <a:lnTo>
                  <a:pt x="11745748" y="6870700"/>
                </a:lnTo>
                <a:lnTo>
                  <a:pt x="11752847" y="6819900"/>
                </a:lnTo>
                <a:lnTo>
                  <a:pt x="11759599" y="6781800"/>
                </a:lnTo>
                <a:lnTo>
                  <a:pt x="11766005" y="6731000"/>
                </a:lnTo>
                <a:lnTo>
                  <a:pt x="11772064" y="6692900"/>
                </a:lnTo>
                <a:lnTo>
                  <a:pt x="11777778" y="6642100"/>
                </a:lnTo>
                <a:lnTo>
                  <a:pt x="11783145" y="6591300"/>
                </a:lnTo>
                <a:lnTo>
                  <a:pt x="11788166" y="6553200"/>
                </a:lnTo>
                <a:lnTo>
                  <a:pt x="11792840" y="6502400"/>
                </a:lnTo>
                <a:lnTo>
                  <a:pt x="11797169" y="6464300"/>
                </a:lnTo>
                <a:lnTo>
                  <a:pt x="11801151" y="6413500"/>
                </a:lnTo>
                <a:lnTo>
                  <a:pt x="11804787" y="6375400"/>
                </a:lnTo>
                <a:lnTo>
                  <a:pt x="11808076" y="6324600"/>
                </a:lnTo>
                <a:lnTo>
                  <a:pt x="11811019" y="6273800"/>
                </a:lnTo>
                <a:lnTo>
                  <a:pt x="11813616" y="6235700"/>
                </a:lnTo>
                <a:lnTo>
                  <a:pt x="11815867" y="6184900"/>
                </a:lnTo>
                <a:lnTo>
                  <a:pt x="11817772" y="6146800"/>
                </a:lnTo>
                <a:lnTo>
                  <a:pt x="11819330" y="6096000"/>
                </a:lnTo>
                <a:lnTo>
                  <a:pt x="11820542" y="6057900"/>
                </a:lnTo>
                <a:lnTo>
                  <a:pt x="11821407" y="6007100"/>
                </a:lnTo>
                <a:lnTo>
                  <a:pt x="11821927" y="5956300"/>
                </a:lnTo>
                <a:lnTo>
                  <a:pt x="11822100" y="5918200"/>
                </a:lnTo>
                <a:lnTo>
                  <a:pt x="11821927" y="5867400"/>
                </a:lnTo>
                <a:lnTo>
                  <a:pt x="11821407" y="5829300"/>
                </a:lnTo>
                <a:lnTo>
                  <a:pt x="11820542" y="5778500"/>
                </a:lnTo>
                <a:lnTo>
                  <a:pt x="11819330" y="5740400"/>
                </a:lnTo>
                <a:lnTo>
                  <a:pt x="11817772" y="5689600"/>
                </a:lnTo>
                <a:lnTo>
                  <a:pt x="11815867" y="5638800"/>
                </a:lnTo>
                <a:lnTo>
                  <a:pt x="11813616" y="5600700"/>
                </a:lnTo>
                <a:lnTo>
                  <a:pt x="11811019" y="5549900"/>
                </a:lnTo>
                <a:lnTo>
                  <a:pt x="11808076" y="5511800"/>
                </a:lnTo>
                <a:lnTo>
                  <a:pt x="11804787" y="5461000"/>
                </a:lnTo>
                <a:lnTo>
                  <a:pt x="11801151" y="5422900"/>
                </a:lnTo>
                <a:lnTo>
                  <a:pt x="11797169" y="5372100"/>
                </a:lnTo>
                <a:lnTo>
                  <a:pt x="11792840" y="5334000"/>
                </a:lnTo>
                <a:lnTo>
                  <a:pt x="11788166" y="5283200"/>
                </a:lnTo>
                <a:lnTo>
                  <a:pt x="11783145" y="5232400"/>
                </a:lnTo>
                <a:lnTo>
                  <a:pt x="11777778" y="5194300"/>
                </a:lnTo>
                <a:lnTo>
                  <a:pt x="11772064" y="5143500"/>
                </a:lnTo>
                <a:lnTo>
                  <a:pt x="11766005" y="5105400"/>
                </a:lnTo>
                <a:lnTo>
                  <a:pt x="11759599" y="5054600"/>
                </a:lnTo>
                <a:lnTo>
                  <a:pt x="11752847" y="5016500"/>
                </a:lnTo>
                <a:lnTo>
                  <a:pt x="11745748" y="4965700"/>
                </a:lnTo>
                <a:lnTo>
                  <a:pt x="11738303" y="4927600"/>
                </a:lnTo>
                <a:lnTo>
                  <a:pt x="11730513" y="4876800"/>
                </a:lnTo>
                <a:lnTo>
                  <a:pt x="11722375" y="4838700"/>
                </a:lnTo>
                <a:lnTo>
                  <a:pt x="11713892" y="4787900"/>
                </a:lnTo>
                <a:lnTo>
                  <a:pt x="11705062" y="4737100"/>
                </a:lnTo>
                <a:lnTo>
                  <a:pt x="11695886" y="4699000"/>
                </a:lnTo>
                <a:lnTo>
                  <a:pt x="11686364" y="4648200"/>
                </a:lnTo>
                <a:lnTo>
                  <a:pt x="11676495" y="4610100"/>
                </a:lnTo>
                <a:lnTo>
                  <a:pt x="11666280" y="4559300"/>
                </a:lnTo>
                <a:lnTo>
                  <a:pt x="11655719" y="4521200"/>
                </a:lnTo>
                <a:lnTo>
                  <a:pt x="11644812" y="4470400"/>
                </a:lnTo>
                <a:lnTo>
                  <a:pt x="11633558" y="4432300"/>
                </a:lnTo>
                <a:lnTo>
                  <a:pt x="11621958" y="4394200"/>
                </a:lnTo>
                <a:lnTo>
                  <a:pt x="11610012" y="4343400"/>
                </a:lnTo>
                <a:lnTo>
                  <a:pt x="11597719" y="4305300"/>
                </a:lnTo>
                <a:lnTo>
                  <a:pt x="11585081" y="4254500"/>
                </a:lnTo>
                <a:lnTo>
                  <a:pt x="11572096" y="4216400"/>
                </a:lnTo>
                <a:lnTo>
                  <a:pt x="11558765" y="4165600"/>
                </a:lnTo>
                <a:lnTo>
                  <a:pt x="11545087" y="4127500"/>
                </a:lnTo>
                <a:lnTo>
                  <a:pt x="11531063" y="4076700"/>
                </a:lnTo>
                <a:lnTo>
                  <a:pt x="11516693" y="4038600"/>
                </a:lnTo>
                <a:lnTo>
                  <a:pt x="11501977" y="3987800"/>
                </a:lnTo>
                <a:lnTo>
                  <a:pt x="11486914" y="3949700"/>
                </a:lnTo>
                <a:lnTo>
                  <a:pt x="11471505" y="3911600"/>
                </a:lnTo>
                <a:lnTo>
                  <a:pt x="11455750" y="3860800"/>
                </a:lnTo>
                <a:lnTo>
                  <a:pt x="11439649" y="3822700"/>
                </a:lnTo>
                <a:lnTo>
                  <a:pt x="11423201" y="3771900"/>
                </a:lnTo>
                <a:lnTo>
                  <a:pt x="11406407" y="3733800"/>
                </a:lnTo>
                <a:lnTo>
                  <a:pt x="11389267" y="3695700"/>
                </a:lnTo>
                <a:lnTo>
                  <a:pt x="11371781" y="3644900"/>
                </a:lnTo>
                <a:lnTo>
                  <a:pt x="11353948" y="3606800"/>
                </a:lnTo>
                <a:lnTo>
                  <a:pt x="11335769" y="3568700"/>
                </a:lnTo>
                <a:lnTo>
                  <a:pt x="11317244" y="3517900"/>
                </a:lnTo>
                <a:lnTo>
                  <a:pt x="11298372" y="3479800"/>
                </a:lnTo>
                <a:lnTo>
                  <a:pt x="11279155" y="3441700"/>
                </a:lnTo>
                <a:lnTo>
                  <a:pt x="11259591" y="3390900"/>
                </a:lnTo>
                <a:lnTo>
                  <a:pt x="11239680" y="3352800"/>
                </a:lnTo>
                <a:lnTo>
                  <a:pt x="11219424" y="3314700"/>
                </a:lnTo>
                <a:lnTo>
                  <a:pt x="11198821" y="3276600"/>
                </a:lnTo>
                <a:lnTo>
                  <a:pt x="11177872" y="3225800"/>
                </a:lnTo>
                <a:lnTo>
                  <a:pt x="11156576" y="3187700"/>
                </a:lnTo>
                <a:lnTo>
                  <a:pt x="11134935" y="3149600"/>
                </a:lnTo>
                <a:lnTo>
                  <a:pt x="11112947" y="3111500"/>
                </a:lnTo>
                <a:lnTo>
                  <a:pt x="11090613" y="3060700"/>
                </a:lnTo>
                <a:lnTo>
                  <a:pt x="11067932" y="3022600"/>
                </a:lnTo>
                <a:lnTo>
                  <a:pt x="11044906" y="2984500"/>
                </a:lnTo>
                <a:lnTo>
                  <a:pt x="11021533" y="2946400"/>
                </a:lnTo>
                <a:lnTo>
                  <a:pt x="10997813" y="2908300"/>
                </a:lnTo>
                <a:lnTo>
                  <a:pt x="10973748" y="2857500"/>
                </a:lnTo>
                <a:lnTo>
                  <a:pt x="10949336" y="2819400"/>
                </a:lnTo>
                <a:lnTo>
                  <a:pt x="10924578" y="2781300"/>
                </a:lnTo>
                <a:lnTo>
                  <a:pt x="10899474" y="2743200"/>
                </a:lnTo>
                <a:lnTo>
                  <a:pt x="10874023" y="2705100"/>
                </a:lnTo>
                <a:lnTo>
                  <a:pt x="10848226" y="2667000"/>
                </a:lnTo>
                <a:lnTo>
                  <a:pt x="10822083" y="2628900"/>
                </a:lnTo>
                <a:lnTo>
                  <a:pt x="10795594" y="2590800"/>
                </a:lnTo>
                <a:lnTo>
                  <a:pt x="10768758" y="2552700"/>
                </a:lnTo>
                <a:lnTo>
                  <a:pt x="10741576" y="2514600"/>
                </a:lnTo>
                <a:lnTo>
                  <a:pt x="10714048" y="2463800"/>
                </a:lnTo>
                <a:lnTo>
                  <a:pt x="10686174" y="2425700"/>
                </a:lnTo>
                <a:lnTo>
                  <a:pt x="10657953" y="2387600"/>
                </a:lnTo>
                <a:lnTo>
                  <a:pt x="10629386" y="2349500"/>
                </a:lnTo>
                <a:lnTo>
                  <a:pt x="10600473" y="2311400"/>
                </a:lnTo>
                <a:lnTo>
                  <a:pt x="10571213" y="2273300"/>
                </a:lnTo>
                <a:lnTo>
                  <a:pt x="10541608" y="2247900"/>
                </a:lnTo>
                <a:lnTo>
                  <a:pt x="10511656" y="2209800"/>
                </a:lnTo>
                <a:lnTo>
                  <a:pt x="10481357" y="2171700"/>
                </a:lnTo>
                <a:lnTo>
                  <a:pt x="10450713" y="2133600"/>
                </a:lnTo>
                <a:lnTo>
                  <a:pt x="10419722" y="2095500"/>
                </a:lnTo>
                <a:lnTo>
                  <a:pt x="10388385" y="2057400"/>
                </a:lnTo>
                <a:lnTo>
                  <a:pt x="10356702" y="2019300"/>
                </a:lnTo>
                <a:lnTo>
                  <a:pt x="10324672" y="1981200"/>
                </a:lnTo>
                <a:lnTo>
                  <a:pt x="10292296" y="1943100"/>
                </a:lnTo>
                <a:lnTo>
                  <a:pt x="10259574" y="1917700"/>
                </a:lnTo>
                <a:lnTo>
                  <a:pt x="10226506" y="1879600"/>
                </a:lnTo>
                <a:lnTo>
                  <a:pt x="10193091" y="1841500"/>
                </a:lnTo>
                <a:lnTo>
                  <a:pt x="10159330" y="1803400"/>
                </a:lnTo>
                <a:lnTo>
                  <a:pt x="10125223" y="1778000"/>
                </a:lnTo>
                <a:lnTo>
                  <a:pt x="10056036" y="1701800"/>
                </a:lnTo>
                <a:lnTo>
                  <a:pt x="10021090" y="1663700"/>
                </a:lnTo>
                <a:lnTo>
                  <a:pt x="9985933" y="1638300"/>
                </a:lnTo>
                <a:lnTo>
                  <a:pt x="9914995" y="1562100"/>
                </a:lnTo>
                <a:lnTo>
                  <a:pt x="9879218" y="1536700"/>
                </a:lnTo>
                <a:lnTo>
                  <a:pt x="9843239" y="1498600"/>
                </a:lnTo>
                <a:lnTo>
                  <a:pt x="9807060" y="1473200"/>
                </a:lnTo>
                <a:lnTo>
                  <a:pt x="9770683" y="1435100"/>
                </a:lnTo>
                <a:lnTo>
                  <a:pt x="9734110" y="1409700"/>
                </a:lnTo>
                <a:lnTo>
                  <a:pt x="9697344" y="1371600"/>
                </a:lnTo>
                <a:lnTo>
                  <a:pt x="9623239" y="1320800"/>
                </a:lnTo>
                <a:lnTo>
                  <a:pt x="9585905" y="1282700"/>
                </a:lnTo>
                <a:lnTo>
                  <a:pt x="9510683" y="1231900"/>
                </a:lnTo>
                <a:lnTo>
                  <a:pt x="9472801" y="1193800"/>
                </a:lnTo>
                <a:lnTo>
                  <a:pt x="9319505" y="1092200"/>
                </a:lnTo>
                <a:lnTo>
                  <a:pt x="9280751" y="1054100"/>
                </a:lnTo>
                <a:lnTo>
                  <a:pt x="9004893" y="876300"/>
                </a:lnTo>
                <a:lnTo>
                  <a:pt x="8924670" y="825500"/>
                </a:lnTo>
                <a:lnTo>
                  <a:pt x="8884334" y="812800"/>
                </a:lnTo>
                <a:lnTo>
                  <a:pt x="8721551" y="711200"/>
                </a:lnTo>
                <a:lnTo>
                  <a:pt x="8680505" y="698500"/>
                </a:lnTo>
                <a:lnTo>
                  <a:pt x="8598010" y="647700"/>
                </a:lnTo>
                <a:lnTo>
                  <a:pt x="8556564" y="635000"/>
                </a:lnTo>
                <a:lnTo>
                  <a:pt x="8473288" y="584200"/>
                </a:lnTo>
                <a:lnTo>
                  <a:pt x="8431462" y="571500"/>
                </a:lnTo>
                <a:lnTo>
                  <a:pt x="8389513" y="546100"/>
                </a:lnTo>
                <a:lnTo>
                  <a:pt x="8347443" y="533400"/>
                </a:lnTo>
                <a:lnTo>
                  <a:pt x="8305255" y="508000"/>
                </a:lnTo>
                <a:lnTo>
                  <a:pt x="8262951" y="495300"/>
                </a:lnTo>
                <a:lnTo>
                  <a:pt x="8220533" y="469900"/>
                </a:lnTo>
                <a:lnTo>
                  <a:pt x="8135364" y="444500"/>
                </a:lnTo>
                <a:lnTo>
                  <a:pt x="8092617" y="419100"/>
                </a:lnTo>
                <a:lnTo>
                  <a:pt x="8006808" y="393700"/>
                </a:lnTo>
                <a:lnTo>
                  <a:pt x="7963751" y="368300"/>
                </a:lnTo>
                <a:lnTo>
                  <a:pt x="7790555" y="317500"/>
                </a:lnTo>
                <a:lnTo>
                  <a:pt x="7747025" y="292100"/>
                </a:lnTo>
                <a:lnTo>
                  <a:pt x="7351541" y="177800"/>
                </a:lnTo>
                <a:close/>
                <a:moveTo>
                  <a:pt x="7129318" y="127000"/>
                </a:moveTo>
                <a:lnTo>
                  <a:pt x="4692751" y="127000"/>
                </a:lnTo>
                <a:lnTo>
                  <a:pt x="4514843" y="177800"/>
                </a:lnTo>
                <a:lnTo>
                  <a:pt x="7307225" y="177800"/>
                </a:lnTo>
                <a:lnTo>
                  <a:pt x="7129318" y="127000"/>
                </a:lnTo>
                <a:close/>
                <a:moveTo>
                  <a:pt x="6995269" y="101600"/>
                </a:moveTo>
                <a:lnTo>
                  <a:pt x="4826799" y="101600"/>
                </a:lnTo>
                <a:lnTo>
                  <a:pt x="4737378" y="127000"/>
                </a:lnTo>
                <a:lnTo>
                  <a:pt x="7084690" y="127000"/>
                </a:lnTo>
                <a:lnTo>
                  <a:pt x="6995269" y="101600"/>
                </a:lnTo>
                <a:close/>
                <a:moveTo>
                  <a:pt x="6860757" y="76200"/>
                </a:moveTo>
                <a:lnTo>
                  <a:pt x="4961312" y="76200"/>
                </a:lnTo>
                <a:lnTo>
                  <a:pt x="4871588" y="101600"/>
                </a:lnTo>
                <a:lnTo>
                  <a:pt x="6950481" y="101600"/>
                </a:lnTo>
                <a:lnTo>
                  <a:pt x="6860757" y="76200"/>
                </a:lnTo>
                <a:close/>
                <a:moveTo>
                  <a:pt x="6770852" y="63500"/>
                </a:moveTo>
                <a:lnTo>
                  <a:pt x="5051216" y="63500"/>
                </a:lnTo>
                <a:lnTo>
                  <a:pt x="5006243" y="76200"/>
                </a:lnTo>
                <a:lnTo>
                  <a:pt x="6815826" y="76200"/>
                </a:lnTo>
                <a:lnTo>
                  <a:pt x="6770852" y="63500"/>
                </a:lnTo>
                <a:close/>
                <a:moveTo>
                  <a:pt x="6680784" y="50800"/>
                </a:moveTo>
                <a:lnTo>
                  <a:pt x="5141285" y="50800"/>
                </a:lnTo>
                <a:lnTo>
                  <a:pt x="5096231" y="63500"/>
                </a:lnTo>
                <a:lnTo>
                  <a:pt x="6725837" y="63500"/>
                </a:lnTo>
                <a:lnTo>
                  <a:pt x="6680784" y="50800"/>
                </a:lnTo>
                <a:close/>
                <a:moveTo>
                  <a:pt x="6545412" y="38100"/>
                </a:moveTo>
                <a:lnTo>
                  <a:pt x="5276656" y="38100"/>
                </a:lnTo>
                <a:lnTo>
                  <a:pt x="5231499" y="50800"/>
                </a:lnTo>
                <a:lnTo>
                  <a:pt x="6590569" y="50800"/>
                </a:lnTo>
                <a:lnTo>
                  <a:pt x="6545412" y="38100"/>
                </a:lnTo>
                <a:close/>
                <a:moveTo>
                  <a:pt x="6455011" y="25400"/>
                </a:moveTo>
                <a:lnTo>
                  <a:pt x="5367058" y="25400"/>
                </a:lnTo>
                <a:lnTo>
                  <a:pt x="5321843" y="38100"/>
                </a:lnTo>
                <a:lnTo>
                  <a:pt x="6500225" y="38100"/>
                </a:lnTo>
                <a:lnTo>
                  <a:pt x="6455011" y="25400"/>
                </a:lnTo>
                <a:close/>
                <a:moveTo>
                  <a:pt x="6273915" y="12700"/>
                </a:moveTo>
                <a:lnTo>
                  <a:pt x="5548154" y="12700"/>
                </a:lnTo>
                <a:lnTo>
                  <a:pt x="5502848" y="25400"/>
                </a:lnTo>
                <a:lnTo>
                  <a:pt x="6319220" y="25400"/>
                </a:lnTo>
                <a:lnTo>
                  <a:pt x="6273915" y="12700"/>
                </a:lnTo>
                <a:close/>
                <a:moveTo>
                  <a:pt x="5956417" y="0"/>
                </a:moveTo>
                <a:lnTo>
                  <a:pt x="5865651" y="0"/>
                </a:lnTo>
                <a:lnTo>
                  <a:pt x="5820271" y="12700"/>
                </a:lnTo>
                <a:lnTo>
                  <a:pt x="6001797" y="12700"/>
                </a:lnTo>
                <a:lnTo>
                  <a:pt x="5956417" y="0"/>
                </a:lnTo>
                <a:close/>
              </a:path>
            </a:pathLst>
          </a:custGeom>
          <a:solidFill>
            <a:srgbClr val="1b466d">
              <a:alpha val="7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"/>
          <p:cNvSpPr/>
          <p:nvPr/>
        </p:nvSpPr>
        <p:spPr>
          <a:xfrm>
            <a:off x="2383560" y="216000"/>
            <a:ext cx="5304600" cy="18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12600">
              <a:lnSpc>
                <a:spcPts val="3501"/>
              </a:lnSpc>
              <a:spcBef>
                <a:spcPts val="300"/>
              </a:spcBef>
            </a:pPr>
            <a:r>
              <a:rPr b="1" lang="en-US" sz="3000" spc="-140" strike="noStrike">
                <a:solidFill>
                  <a:srgbClr val="abdba4"/>
                </a:solidFill>
                <a:latin typeface="Arial"/>
              </a:rPr>
              <a:t>A </a:t>
            </a:r>
            <a:r>
              <a:rPr b="1" lang="en-US" sz="3000" spc="24" strike="noStrike">
                <a:solidFill>
                  <a:srgbClr val="abdba4"/>
                </a:solidFill>
                <a:latin typeface="Arial"/>
              </a:rPr>
              <a:t>software </a:t>
            </a:r>
            <a:r>
              <a:rPr b="1" lang="en-US" sz="3000" spc="-86" strike="noStrike">
                <a:solidFill>
                  <a:srgbClr val="abdba4"/>
                </a:solidFill>
                <a:latin typeface="Arial"/>
              </a:rPr>
              <a:t>(or </a:t>
            </a:r>
            <a:r>
              <a:rPr b="1" lang="en-US" sz="3000" spc="-46" strike="noStrike">
                <a:solidFill>
                  <a:srgbClr val="abdba4"/>
                </a:solidFill>
                <a:latin typeface="Arial"/>
              </a:rPr>
              <a:t>solution)</a:t>
            </a:r>
            <a:r>
              <a:rPr b="1" lang="en-US" sz="3000" spc="-406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1" lang="en-US" sz="3000" spc="-60" strike="noStrike">
                <a:solidFill>
                  <a:srgbClr val="abdba4"/>
                </a:solidFill>
                <a:latin typeface="Arial"/>
              </a:rPr>
              <a:t>stack</a:t>
            </a:r>
            <a:r>
              <a:rPr b="0" lang="en-US" sz="3000" spc="-60" strike="noStrike">
                <a:solidFill>
                  <a:srgbClr val="abdba4"/>
                </a:solidFill>
                <a:latin typeface="Arial"/>
              </a:rPr>
              <a:t>:  </a:t>
            </a:r>
            <a:r>
              <a:rPr b="0" lang="en-US" sz="3000" spc="-55" strike="noStrike">
                <a:solidFill>
                  <a:srgbClr val="abdba4"/>
                </a:solidFill>
                <a:latin typeface="Arial"/>
              </a:rPr>
              <a:t>a </a:t>
            </a:r>
            <a:r>
              <a:rPr b="0" lang="en-US" sz="3000" spc="38" strike="noStrike">
                <a:solidFill>
                  <a:srgbClr val="abdba4"/>
                </a:solidFill>
                <a:latin typeface="Arial"/>
              </a:rPr>
              <a:t>set </a:t>
            </a:r>
            <a:r>
              <a:rPr b="0" lang="en-US" sz="3000" spc="128" strike="noStrike">
                <a:solidFill>
                  <a:srgbClr val="abdba4"/>
                </a:solidFill>
                <a:latin typeface="Arial"/>
              </a:rPr>
              <a:t>of </a:t>
            </a:r>
            <a:r>
              <a:rPr b="0" lang="en-US" sz="3000" spc="94" strike="noStrike">
                <a:solidFill>
                  <a:srgbClr val="abdba4"/>
                </a:solidFill>
                <a:latin typeface="Arial"/>
              </a:rPr>
              <a:t>components </a:t>
            </a:r>
            <a:r>
              <a:rPr b="0" lang="en-US" sz="3000" spc="69" strike="noStrike">
                <a:solidFill>
                  <a:srgbClr val="abdba4"/>
                </a:solidFill>
                <a:latin typeface="Arial"/>
              </a:rPr>
              <a:t>required  </a:t>
            </a:r>
            <a:r>
              <a:rPr b="0" lang="en-US" sz="3000" spc="89" strike="noStrike">
                <a:solidFill>
                  <a:srgbClr val="abdba4"/>
                </a:solidFill>
                <a:latin typeface="Arial"/>
              </a:rPr>
              <a:t>to </a:t>
            </a:r>
            <a:r>
              <a:rPr b="0" lang="en-US" sz="3000" spc="77" strike="noStrike">
                <a:solidFill>
                  <a:srgbClr val="abdba4"/>
                </a:solidFill>
                <a:latin typeface="Arial"/>
              </a:rPr>
              <a:t>make </a:t>
            </a:r>
            <a:r>
              <a:rPr b="0" lang="en-US" sz="3000" spc="-55" strike="noStrike">
                <a:solidFill>
                  <a:srgbClr val="abdba4"/>
                </a:solidFill>
                <a:latin typeface="Arial"/>
              </a:rPr>
              <a:t>a </a:t>
            </a:r>
            <a:r>
              <a:rPr b="0" lang="en-US" sz="3000" spc="117" strike="noStrike">
                <a:solidFill>
                  <a:srgbClr val="abdba4"/>
                </a:solidFill>
                <a:latin typeface="Arial"/>
              </a:rPr>
              <a:t>complete</a:t>
            </a:r>
            <a:r>
              <a:rPr b="0" lang="en-US" sz="3000" spc="-375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000" spc="97" strike="noStrike">
                <a:solidFill>
                  <a:srgbClr val="abdba4"/>
                </a:solidFill>
                <a:latin typeface="Arial"/>
              </a:rPr>
              <a:t>platform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5497920" y="6555240"/>
            <a:ext cx="6344280" cy="31978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5"/>
          <p:cNvSpPr/>
          <p:nvPr/>
        </p:nvSpPr>
        <p:spPr>
          <a:xfrm>
            <a:off x="7645320" y="8800920"/>
            <a:ext cx="2049480" cy="952920"/>
          </a:xfrm>
          <a:custGeom>
            <a:avLst/>
            <a:gdLst/>
            <a:ahLst/>
            <a:rect l="l" t="t" r="r" b="b"/>
            <a:pathLst>
              <a:path w="2049779" h="953134">
                <a:moveTo>
                  <a:pt x="1047352" y="0"/>
                </a:moveTo>
                <a:lnTo>
                  <a:pt x="1002269" y="0"/>
                </a:lnTo>
                <a:lnTo>
                  <a:pt x="957221" y="1965"/>
                </a:lnTo>
                <a:lnTo>
                  <a:pt x="912277" y="5897"/>
                </a:lnTo>
                <a:lnTo>
                  <a:pt x="867509" y="11794"/>
                </a:lnTo>
                <a:lnTo>
                  <a:pt x="822984" y="19656"/>
                </a:lnTo>
                <a:lnTo>
                  <a:pt x="778773" y="29485"/>
                </a:lnTo>
                <a:lnTo>
                  <a:pt x="734946" y="41279"/>
                </a:lnTo>
                <a:lnTo>
                  <a:pt x="691573" y="55038"/>
                </a:lnTo>
                <a:lnTo>
                  <a:pt x="648723" y="70764"/>
                </a:lnTo>
                <a:lnTo>
                  <a:pt x="606467" y="88455"/>
                </a:lnTo>
                <a:lnTo>
                  <a:pt x="564873" y="108112"/>
                </a:lnTo>
                <a:lnTo>
                  <a:pt x="524012" y="129734"/>
                </a:lnTo>
                <a:lnTo>
                  <a:pt x="483953" y="153322"/>
                </a:lnTo>
                <a:lnTo>
                  <a:pt x="444767" y="178876"/>
                </a:lnTo>
                <a:lnTo>
                  <a:pt x="406523" y="206395"/>
                </a:lnTo>
                <a:lnTo>
                  <a:pt x="369291" y="235880"/>
                </a:lnTo>
                <a:lnTo>
                  <a:pt x="333141" y="267331"/>
                </a:lnTo>
                <a:lnTo>
                  <a:pt x="298142" y="300748"/>
                </a:lnTo>
                <a:lnTo>
                  <a:pt x="264726" y="335746"/>
                </a:lnTo>
                <a:lnTo>
                  <a:pt x="233276" y="371896"/>
                </a:lnTo>
                <a:lnTo>
                  <a:pt x="203791" y="409127"/>
                </a:lnTo>
                <a:lnTo>
                  <a:pt x="176272" y="447371"/>
                </a:lnTo>
                <a:lnTo>
                  <a:pt x="150718" y="486557"/>
                </a:lnTo>
                <a:lnTo>
                  <a:pt x="127130" y="526615"/>
                </a:lnTo>
                <a:lnTo>
                  <a:pt x="105508" y="567475"/>
                </a:lnTo>
                <a:lnTo>
                  <a:pt x="85852" y="609069"/>
                </a:lnTo>
                <a:lnTo>
                  <a:pt x="68161" y="651325"/>
                </a:lnTo>
                <a:lnTo>
                  <a:pt x="52436" y="694175"/>
                </a:lnTo>
                <a:lnTo>
                  <a:pt x="38676" y="737548"/>
                </a:lnTo>
                <a:lnTo>
                  <a:pt x="26882" y="781374"/>
                </a:lnTo>
                <a:lnTo>
                  <a:pt x="17054" y="825585"/>
                </a:lnTo>
                <a:lnTo>
                  <a:pt x="9192" y="870110"/>
                </a:lnTo>
                <a:lnTo>
                  <a:pt x="3295" y="914878"/>
                </a:lnTo>
                <a:lnTo>
                  <a:pt x="0" y="952548"/>
                </a:lnTo>
                <a:lnTo>
                  <a:pt x="2049622" y="952548"/>
                </a:lnTo>
                <a:lnTo>
                  <a:pt x="2040430" y="870110"/>
                </a:lnTo>
                <a:lnTo>
                  <a:pt x="2032567" y="825585"/>
                </a:lnTo>
                <a:lnTo>
                  <a:pt x="2022739" y="781374"/>
                </a:lnTo>
                <a:lnTo>
                  <a:pt x="2010945" y="737548"/>
                </a:lnTo>
                <a:lnTo>
                  <a:pt x="1997185" y="694175"/>
                </a:lnTo>
                <a:lnTo>
                  <a:pt x="1981460" y="651325"/>
                </a:lnTo>
                <a:lnTo>
                  <a:pt x="1963769" y="609069"/>
                </a:lnTo>
                <a:lnTo>
                  <a:pt x="1944113" y="567475"/>
                </a:lnTo>
                <a:lnTo>
                  <a:pt x="1922491" y="526615"/>
                </a:lnTo>
                <a:lnTo>
                  <a:pt x="1898903" y="486557"/>
                </a:lnTo>
                <a:lnTo>
                  <a:pt x="1873349" y="447371"/>
                </a:lnTo>
                <a:lnTo>
                  <a:pt x="1845830" y="409127"/>
                </a:lnTo>
                <a:lnTo>
                  <a:pt x="1816346" y="371896"/>
                </a:lnTo>
                <a:lnTo>
                  <a:pt x="1784895" y="335746"/>
                </a:lnTo>
                <a:lnTo>
                  <a:pt x="1751479" y="300748"/>
                </a:lnTo>
                <a:lnTo>
                  <a:pt x="1716480" y="267331"/>
                </a:lnTo>
                <a:lnTo>
                  <a:pt x="1680330" y="235880"/>
                </a:lnTo>
                <a:lnTo>
                  <a:pt x="1643098" y="206395"/>
                </a:lnTo>
                <a:lnTo>
                  <a:pt x="1604854" y="178876"/>
                </a:lnTo>
                <a:lnTo>
                  <a:pt x="1565668" y="153322"/>
                </a:lnTo>
                <a:lnTo>
                  <a:pt x="1525609" y="129734"/>
                </a:lnTo>
                <a:lnTo>
                  <a:pt x="1484748" y="108112"/>
                </a:lnTo>
                <a:lnTo>
                  <a:pt x="1443155" y="88455"/>
                </a:lnTo>
                <a:lnTo>
                  <a:pt x="1400898" y="70764"/>
                </a:lnTo>
                <a:lnTo>
                  <a:pt x="1358048" y="55038"/>
                </a:lnTo>
                <a:lnTo>
                  <a:pt x="1314675" y="41279"/>
                </a:lnTo>
                <a:lnTo>
                  <a:pt x="1270848" y="29485"/>
                </a:lnTo>
                <a:lnTo>
                  <a:pt x="1226637" y="19656"/>
                </a:lnTo>
                <a:lnTo>
                  <a:pt x="1182113" y="11794"/>
                </a:lnTo>
                <a:lnTo>
                  <a:pt x="1137344" y="5897"/>
                </a:lnTo>
                <a:lnTo>
                  <a:pt x="1092400" y="1965"/>
                </a:lnTo>
                <a:lnTo>
                  <a:pt x="1047352" y="0"/>
                </a:lnTo>
                <a:close/>
              </a:path>
            </a:pathLst>
          </a:custGeom>
          <a:solidFill>
            <a:srgbClr val="1b466d">
              <a:alpha val="7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TextShape 6"/>
          <p:cNvSpPr txBox="1"/>
          <p:nvPr/>
        </p:nvSpPr>
        <p:spPr>
          <a:xfrm>
            <a:off x="9340920" y="163440"/>
            <a:ext cx="5472720" cy="2261520"/>
          </a:xfrm>
          <a:prstGeom prst="rect">
            <a:avLst/>
          </a:prstGeom>
          <a:noFill/>
          <a:ln>
            <a:noFill/>
          </a:ln>
        </p:spPr>
        <p:txBody>
          <a:bodyPr lIns="0" rIns="0" tIns="38160" bIns="0">
            <a:noAutofit/>
          </a:bodyPr>
          <a:p>
            <a:pPr marL="12600" indent="3452040" algn="r">
              <a:lnSpc>
                <a:spcPts val="3501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-US" sz="3000" spc="157" strike="noStrike">
                <a:solidFill>
                  <a:srgbClr val="abdba4"/>
                </a:solidFill>
                <a:latin typeface="Arial"/>
              </a:rPr>
              <a:t>Web</a:t>
            </a:r>
            <a:r>
              <a:rPr b="1" lang="en-US" sz="3000" spc="-191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1" lang="en-US" sz="3000" spc="-60" strike="noStrike">
                <a:solidFill>
                  <a:srgbClr val="abdba4"/>
                </a:solidFill>
                <a:latin typeface="Arial"/>
              </a:rPr>
              <a:t>stack</a:t>
            </a:r>
            <a:r>
              <a:rPr b="0" lang="en-US" sz="3000" spc="-60" strike="noStrike">
                <a:solidFill>
                  <a:srgbClr val="abdba4"/>
                </a:solidFill>
                <a:latin typeface="Arial"/>
              </a:rPr>
              <a:t>: </a:t>
            </a:r>
            <a:r>
              <a:rPr b="0" lang="en-US" sz="3000" spc="-282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000" spc="32" strike="noStrike">
                <a:solidFill>
                  <a:srgbClr val="abdba4"/>
                </a:solidFill>
                <a:latin typeface="Arial"/>
              </a:rPr>
              <a:t>server side </a:t>
            </a:r>
            <a:r>
              <a:rPr b="0" lang="en-US" sz="3000" spc="117" strike="noStrike">
                <a:solidFill>
                  <a:srgbClr val="abdba4"/>
                </a:solidFill>
                <a:latin typeface="Arial"/>
              </a:rPr>
              <a:t>code</a:t>
            </a:r>
            <a:r>
              <a:rPr b="0" lang="en-US" sz="3000" spc="-316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000" spc="12" strike="noStrike">
                <a:solidFill>
                  <a:srgbClr val="abdba4"/>
                </a:solidFill>
                <a:latin typeface="Arial"/>
              </a:rPr>
              <a:t>utilises</a:t>
            </a:r>
            <a:r>
              <a:rPr b="0" lang="en-US" sz="3000" spc="-140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000" spc="162" strike="noStrike">
                <a:solidFill>
                  <a:srgbClr val="abdba4"/>
                </a:solidFill>
                <a:latin typeface="Arial"/>
              </a:rPr>
              <a:t>web </a:t>
            </a:r>
            <a:r>
              <a:rPr b="0" lang="en-US" sz="3000" spc="72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000" spc="32" strike="noStrike">
                <a:solidFill>
                  <a:srgbClr val="abdba4"/>
                </a:solidFill>
                <a:latin typeface="Arial"/>
              </a:rPr>
              <a:t>server </a:t>
            </a:r>
            <a:r>
              <a:rPr b="0" lang="en-US" sz="3000" spc="52" strike="noStrike">
                <a:solidFill>
                  <a:srgbClr val="abdba4"/>
                </a:solidFill>
                <a:latin typeface="Arial"/>
              </a:rPr>
              <a:t>and </a:t>
            </a:r>
            <a:r>
              <a:rPr b="0" lang="en-US" sz="3000" spc="32" strike="noStrike">
                <a:solidFill>
                  <a:srgbClr val="abdba4"/>
                </a:solidFill>
                <a:latin typeface="Arial"/>
              </a:rPr>
              <a:t>database</a:t>
            </a:r>
            <a:r>
              <a:rPr b="0" lang="en-US" sz="3000" spc="-321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000" spc="32" strike="noStrike">
                <a:solidFill>
                  <a:srgbClr val="abdba4"/>
                </a:solidFill>
                <a:latin typeface="Arial"/>
              </a:rPr>
              <a:t>all</a:t>
            </a:r>
            <a:r>
              <a:rPr b="0" lang="en-US" sz="3000" spc="-140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000" spc="49" strike="noStrike">
                <a:solidFill>
                  <a:srgbClr val="abdba4"/>
                </a:solidFill>
                <a:latin typeface="Arial"/>
              </a:rPr>
              <a:t>running </a:t>
            </a:r>
            <a:r>
              <a:rPr b="0" lang="en-US" sz="3000" spc="29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000" spc="72" strike="noStrike">
                <a:solidFill>
                  <a:srgbClr val="abdba4"/>
                </a:solidFill>
                <a:latin typeface="Arial"/>
              </a:rPr>
              <a:t>on </a:t>
            </a:r>
            <a:r>
              <a:rPr b="0" lang="en-US" sz="3000" spc="-7" strike="noStrike">
                <a:solidFill>
                  <a:srgbClr val="abdba4"/>
                </a:solidFill>
                <a:latin typeface="Arial"/>
              </a:rPr>
              <a:t>an </a:t>
            </a:r>
            <a:r>
              <a:rPr b="0" lang="en-US" sz="3000" spc="58" strike="noStrike">
                <a:solidFill>
                  <a:srgbClr val="abdba4"/>
                </a:solidFill>
                <a:latin typeface="Arial"/>
              </a:rPr>
              <a:t>operating</a:t>
            </a:r>
            <a:r>
              <a:rPr b="0" lang="en-US" sz="3000" spc="-307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000" spc="58" strike="noStrike">
                <a:solidFill>
                  <a:srgbClr val="abdba4"/>
                </a:solidFill>
                <a:latin typeface="Arial"/>
              </a:rPr>
              <a:t>system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2167560" y="0"/>
            <a:ext cx="13004280" cy="975312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TextShape 2"/>
          <p:cNvSpPr txBox="1"/>
          <p:nvPr/>
        </p:nvSpPr>
        <p:spPr>
          <a:xfrm>
            <a:off x="4466520" y="0"/>
            <a:ext cx="8408160" cy="30607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0000" spc="-301" strike="noStrike">
                <a:solidFill>
                  <a:srgbClr val="1b466d"/>
                </a:solidFill>
                <a:latin typeface="Arial"/>
              </a:rPr>
              <a:t>Common Web Stacks</a:t>
            </a:r>
            <a:endParaRPr b="0" lang="en-US" sz="10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01" name="Table 3"/>
          <p:cNvGraphicFramePr/>
          <p:nvPr/>
        </p:nvGraphicFramePr>
        <p:xfrm>
          <a:off x="3431520" y="1536480"/>
          <a:ext cx="10871640" cy="8059680"/>
        </p:xfrm>
        <a:graphic>
          <a:graphicData uri="http://schemas.openxmlformats.org/drawingml/2006/table">
            <a:tbl>
              <a:tblPr/>
              <a:tblGrid>
                <a:gridCol w="3232440"/>
                <a:gridCol w="3909600"/>
                <a:gridCol w="3729600"/>
              </a:tblGrid>
              <a:tr h="791640">
                <a:tc>
                  <a:txBody>
                    <a:bodyPr lIns="0" rIns="0" tIns="0" bIns="0">
                      <a:noAutofit/>
                    </a:bodyPr>
                    <a:p>
                      <a:pPr marL="31680">
                        <a:lnSpc>
                          <a:spcPts val="5899"/>
                        </a:lnSpc>
                      </a:pPr>
                      <a:r>
                        <a:rPr b="1" lang="en-US" sz="5000" spc="-114" strike="noStrike">
                          <a:solidFill>
                            <a:srgbClr val="1b466d"/>
                          </a:solidFill>
                          <a:latin typeface="Arial"/>
                        </a:rPr>
                        <a:t>LAMP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329040">
                        <a:lnSpc>
                          <a:spcPts val="5899"/>
                        </a:lnSpc>
                      </a:pPr>
                      <a:r>
                        <a:rPr b="1" lang="en-US" sz="5000" spc="-21" strike="noStrike">
                          <a:solidFill>
                            <a:srgbClr val="1b466d"/>
                          </a:solidFill>
                          <a:latin typeface="Arial"/>
                        </a:rPr>
                        <a:t>WAMP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187920">
                        <a:lnSpc>
                          <a:spcPct val="100000"/>
                        </a:lnSpc>
                      </a:pPr>
                      <a:r>
                        <a:rPr b="1" lang="en-US" sz="5000" spc="-92" strike="noStrike">
                          <a:solidFill>
                            <a:srgbClr val="1b466d"/>
                          </a:solidFill>
                          <a:latin typeface="Tahoma"/>
                        </a:rPr>
                        <a:t>M</a:t>
                      </a:r>
                      <a:r>
                        <a:rPr b="1" lang="en-US" sz="5000" spc="-92" strike="noStrike">
                          <a:solidFill>
                            <a:srgbClr val="1b466d"/>
                          </a:solidFill>
                          <a:latin typeface="Arial"/>
                        </a:rPr>
                        <a:t>AMP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</a:tr>
              <a:tr h="780840">
                <a:tc>
                  <a:txBody>
                    <a:bodyPr lIns="0" rIns="0" tIns="0" bIns="0">
                      <a:noAutofit/>
                    </a:bodyPr>
                    <a:p>
                      <a:pPr marL="628560">
                        <a:lnSpc>
                          <a:spcPts val="5964"/>
                        </a:lnSpc>
                      </a:pPr>
                      <a:r>
                        <a:rPr b="1" lang="en-US" sz="5000" spc="-236" strike="noStrike">
                          <a:solidFill>
                            <a:srgbClr val="1b466d"/>
                          </a:solidFill>
                          <a:latin typeface="Arial"/>
                        </a:rPr>
                        <a:t>L</a:t>
                      </a:r>
                      <a:r>
                        <a:rPr b="0" lang="en-US" sz="5000" spc="-236" strike="noStrike">
                          <a:solidFill>
                            <a:srgbClr val="1b466d"/>
                          </a:solidFill>
                          <a:latin typeface="DejaVu Sans"/>
                        </a:rPr>
                        <a:t>inux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5964"/>
                        </a:lnSpc>
                      </a:pPr>
                      <a:r>
                        <a:rPr b="1" lang="en-US" sz="5000" spc="-1" strike="noStrike">
                          <a:solidFill>
                            <a:srgbClr val="1b466d"/>
                          </a:solidFill>
                          <a:latin typeface="Arial"/>
                        </a:rPr>
                        <a:t>W</a:t>
                      </a:r>
                      <a:r>
                        <a:rPr b="0" lang="en-US" sz="5000" spc="-1" strike="noStrike">
                          <a:solidFill>
                            <a:srgbClr val="1b466d"/>
                          </a:solidFill>
                          <a:latin typeface="DejaVu Sans"/>
                        </a:rPr>
                        <a:t>ind</a:t>
                      </a:r>
                      <a:r>
                        <a:rPr b="0" lang="en-US" sz="5000" spc="-100" strike="noStrike">
                          <a:solidFill>
                            <a:srgbClr val="1b466d"/>
                          </a:solidFill>
                          <a:latin typeface="DejaVu Sans"/>
                        </a:rPr>
                        <a:t>o</a:t>
                      </a:r>
                      <a:r>
                        <a:rPr b="0" lang="en-US" sz="5000" spc="-75" strike="noStrike">
                          <a:solidFill>
                            <a:srgbClr val="1b466d"/>
                          </a:solidFill>
                          <a:latin typeface="DejaVu Sans"/>
                        </a:rPr>
                        <a:t>w</a:t>
                      </a:r>
                      <a:r>
                        <a:rPr b="0" lang="en-US" sz="5000" spc="-1" strike="noStrike">
                          <a:solidFill>
                            <a:srgbClr val="1b466d"/>
                          </a:solidFill>
                          <a:latin typeface="DejaVu Sans"/>
                        </a:rPr>
                        <a:t>s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7920" bIns="0">
                      <a:noAutofit/>
                    </a:bodyPr>
                    <a:p>
                      <a:pPr marL="784800">
                        <a:lnSpc>
                          <a:spcPts val="5984"/>
                        </a:lnSpc>
                        <a:spcBef>
                          <a:spcPts val="65"/>
                        </a:spcBef>
                      </a:pPr>
                      <a:r>
                        <a:rPr b="1" lang="en-US" sz="5000" spc="-7" strike="noStrike">
                          <a:solidFill>
                            <a:srgbClr val="1b466d"/>
                          </a:solidFill>
                          <a:latin typeface="Tahoma"/>
                        </a:rPr>
                        <a:t>M</a:t>
                      </a:r>
                      <a:r>
                        <a:rPr b="0" lang="en-US" sz="5000" spc="-7" strike="noStrike">
                          <a:solidFill>
                            <a:srgbClr val="1b466d"/>
                          </a:solidFill>
                          <a:latin typeface="Tahoma"/>
                        </a:rPr>
                        <a:t>ac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</a:tr>
              <a:tr h="755640">
                <a:tc>
                  <a:txBody>
                    <a:bodyPr lIns="0" rIns="0" tIns="0" bIns="0">
                      <a:noAutofit/>
                    </a:bodyPr>
                    <a:p>
                      <a:pPr marL="628560">
                        <a:lnSpc>
                          <a:spcPts val="5715"/>
                        </a:lnSpc>
                      </a:pPr>
                      <a:r>
                        <a:rPr b="1" lang="en-US" sz="5000" spc="-160" strike="noStrike">
                          <a:solidFill>
                            <a:srgbClr val="1b466d"/>
                          </a:solidFill>
                          <a:latin typeface="Arial"/>
                        </a:rPr>
                        <a:t>A</a:t>
                      </a:r>
                      <a:r>
                        <a:rPr b="0" lang="en-US" sz="5000" spc="-160" strike="noStrike">
                          <a:solidFill>
                            <a:srgbClr val="1b466d"/>
                          </a:solidFill>
                          <a:latin typeface="DejaVu Sans"/>
                        </a:rPr>
                        <a:t>pache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25920">
                        <a:lnSpc>
                          <a:spcPts val="5715"/>
                        </a:lnSpc>
                      </a:pPr>
                      <a:r>
                        <a:rPr b="1" lang="en-US" sz="5000" spc="-160" strike="noStrike">
                          <a:solidFill>
                            <a:srgbClr val="1b466d"/>
                          </a:solidFill>
                          <a:latin typeface="Arial"/>
                        </a:rPr>
                        <a:t>A</a:t>
                      </a:r>
                      <a:r>
                        <a:rPr b="0" lang="en-US" sz="5000" spc="-160" strike="noStrike">
                          <a:solidFill>
                            <a:srgbClr val="1b466d"/>
                          </a:solidFill>
                          <a:latin typeface="DejaVu Sans"/>
                        </a:rPr>
                        <a:t>pache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784800">
                        <a:lnSpc>
                          <a:spcPts val="5814"/>
                        </a:lnSpc>
                      </a:pPr>
                      <a:r>
                        <a:rPr b="1" lang="en-US" sz="5000" spc="-160" strike="noStrike">
                          <a:solidFill>
                            <a:srgbClr val="1b466d"/>
                          </a:solidFill>
                          <a:latin typeface="Arial"/>
                        </a:rPr>
                        <a:t>A</a:t>
                      </a:r>
                      <a:r>
                        <a:rPr b="0" lang="en-US" sz="5000" spc="-160" strike="noStrike">
                          <a:solidFill>
                            <a:srgbClr val="1b466d"/>
                          </a:solidFill>
                          <a:latin typeface="DejaVu Sans"/>
                        </a:rPr>
                        <a:t>pache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</a:tr>
              <a:tr h="749160">
                <a:tc>
                  <a:txBody>
                    <a:bodyPr lIns="0" rIns="0" tIns="0" bIns="0">
                      <a:noAutofit/>
                    </a:bodyPr>
                    <a:p>
                      <a:pPr marL="628560">
                        <a:lnSpc>
                          <a:spcPts val="5664"/>
                        </a:lnSpc>
                      </a:pPr>
                      <a:r>
                        <a:rPr b="1" lang="en-US" sz="5000" spc="-52" strike="noStrike">
                          <a:solidFill>
                            <a:srgbClr val="1b466d"/>
                          </a:solidFill>
                          <a:latin typeface="Arial"/>
                        </a:rPr>
                        <a:t>M</a:t>
                      </a:r>
                      <a:r>
                        <a:rPr b="0" lang="en-US" sz="5000" spc="-52" strike="noStrike">
                          <a:solidFill>
                            <a:srgbClr val="1b466d"/>
                          </a:solidFill>
                          <a:latin typeface="DejaVu Sans"/>
                        </a:rPr>
                        <a:t>ySQL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25920">
                        <a:lnSpc>
                          <a:spcPts val="5664"/>
                        </a:lnSpc>
                      </a:pPr>
                      <a:r>
                        <a:rPr b="1" lang="en-US" sz="5000" spc="-52" strike="noStrike">
                          <a:solidFill>
                            <a:srgbClr val="1b466d"/>
                          </a:solidFill>
                          <a:latin typeface="Arial"/>
                        </a:rPr>
                        <a:t>M</a:t>
                      </a:r>
                      <a:r>
                        <a:rPr b="0" lang="en-US" sz="5000" spc="-52" strike="noStrike">
                          <a:solidFill>
                            <a:srgbClr val="1b466d"/>
                          </a:solidFill>
                          <a:latin typeface="DejaVu Sans"/>
                        </a:rPr>
                        <a:t>ySQL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784800">
                        <a:lnSpc>
                          <a:spcPts val="5766"/>
                        </a:lnSpc>
                      </a:pPr>
                      <a:r>
                        <a:rPr b="1" lang="en-US" sz="5000" spc="-52" strike="noStrike">
                          <a:solidFill>
                            <a:srgbClr val="1b466d"/>
                          </a:solidFill>
                          <a:latin typeface="Arial"/>
                        </a:rPr>
                        <a:t>M</a:t>
                      </a:r>
                      <a:r>
                        <a:rPr b="0" lang="en-US" sz="5000" spc="-52" strike="noStrike">
                          <a:solidFill>
                            <a:srgbClr val="1b466d"/>
                          </a:solidFill>
                          <a:latin typeface="DejaVu Sans"/>
                        </a:rPr>
                        <a:t>ySQL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</a:tr>
              <a:tr h="977760">
                <a:tc>
                  <a:txBody>
                    <a:bodyPr lIns="0" rIns="0" tIns="0" bIns="0">
                      <a:noAutofit/>
                    </a:bodyPr>
                    <a:p>
                      <a:pPr marL="628560">
                        <a:lnSpc>
                          <a:spcPts val="5664"/>
                        </a:lnSpc>
                      </a:pPr>
                      <a:r>
                        <a:rPr b="1" lang="en-US" sz="5000" spc="-72" strike="noStrike">
                          <a:solidFill>
                            <a:srgbClr val="1b466d"/>
                          </a:solidFill>
                          <a:latin typeface="Arial"/>
                        </a:rPr>
                        <a:t>P</a:t>
                      </a:r>
                      <a:r>
                        <a:rPr b="0" lang="en-US" sz="5000" spc="-72" strike="noStrike">
                          <a:solidFill>
                            <a:srgbClr val="1b466d"/>
                          </a:solidFill>
                          <a:latin typeface="DejaVu Sans"/>
                        </a:rPr>
                        <a:t>HP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25920">
                        <a:lnSpc>
                          <a:spcPts val="5664"/>
                        </a:lnSpc>
                      </a:pPr>
                      <a:r>
                        <a:rPr b="1" lang="en-US" sz="5000" spc="-72" strike="noStrike">
                          <a:solidFill>
                            <a:srgbClr val="1b466d"/>
                          </a:solidFill>
                          <a:latin typeface="Arial"/>
                        </a:rPr>
                        <a:t>P</a:t>
                      </a:r>
                      <a:r>
                        <a:rPr b="0" lang="en-US" sz="5000" spc="-72" strike="noStrike">
                          <a:solidFill>
                            <a:srgbClr val="1b466d"/>
                          </a:solidFill>
                          <a:latin typeface="DejaVu Sans"/>
                        </a:rPr>
                        <a:t>HP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784800">
                        <a:lnSpc>
                          <a:spcPts val="5766"/>
                        </a:lnSpc>
                      </a:pPr>
                      <a:r>
                        <a:rPr b="1" lang="en-US" sz="5000" spc="-72" strike="noStrike">
                          <a:solidFill>
                            <a:srgbClr val="1b466d"/>
                          </a:solidFill>
                          <a:latin typeface="Arial"/>
                        </a:rPr>
                        <a:t>P</a:t>
                      </a:r>
                      <a:r>
                        <a:rPr b="0" lang="en-US" sz="5000" spc="-72" strike="noStrike">
                          <a:solidFill>
                            <a:srgbClr val="1b466d"/>
                          </a:solidFill>
                          <a:latin typeface="DejaVu Sans"/>
                        </a:rPr>
                        <a:t>HP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</a:tr>
              <a:tr h="989640">
                <a:tc>
                  <a:txBody>
                    <a:bodyPr lIns="0" rIns="0" tIns="185760" bIns="0">
                      <a:noAutofit/>
                    </a:bodyPr>
                    <a:p>
                      <a:pPr marL="57240">
                        <a:lnSpc>
                          <a:spcPct val="100000"/>
                        </a:lnSpc>
                        <a:spcBef>
                          <a:spcPts val="1466"/>
                        </a:spcBef>
                      </a:pPr>
                      <a:r>
                        <a:rPr b="1" lang="en-US" sz="5000" spc="-137" strike="noStrike">
                          <a:solidFill>
                            <a:srgbClr val="1b466d"/>
                          </a:solidFill>
                          <a:latin typeface="Arial"/>
                        </a:rPr>
                        <a:t>LEMP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185760" bIns="0">
                      <a:noAutofit/>
                    </a:bodyPr>
                    <a:p>
                      <a:pPr marL="341640">
                        <a:lnSpc>
                          <a:spcPct val="100000"/>
                        </a:lnSpc>
                        <a:spcBef>
                          <a:spcPts val="1466"/>
                        </a:spcBef>
                      </a:pPr>
                      <a:r>
                        <a:rPr b="1" lang="en-US" sz="5000" spc="137" strike="noStrike">
                          <a:solidFill>
                            <a:srgbClr val="1b466d"/>
                          </a:solidFill>
                          <a:latin typeface="Arial"/>
                        </a:rPr>
                        <a:t>WIMP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185760" bIns="0">
                      <a:noAutofit/>
                    </a:bodyPr>
                    <a:p>
                      <a:pPr marL="318240">
                        <a:lnSpc>
                          <a:spcPct val="100000"/>
                        </a:lnSpc>
                        <a:spcBef>
                          <a:spcPts val="1466"/>
                        </a:spcBef>
                      </a:pPr>
                      <a:r>
                        <a:rPr b="1" lang="en-US" sz="5000" spc="148" strike="noStrike">
                          <a:solidFill>
                            <a:srgbClr val="1b466d"/>
                          </a:solidFill>
                          <a:latin typeface="Arial"/>
                        </a:rPr>
                        <a:t>WINS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</a:tr>
              <a:tr h="768240">
                <a:tc>
                  <a:txBody>
                    <a:bodyPr lIns="0" rIns="0" tIns="0" bIns="0">
                      <a:noAutofit/>
                    </a:bodyPr>
                    <a:p>
                      <a:pPr marL="654120">
                        <a:lnSpc>
                          <a:spcPts val="5865"/>
                        </a:lnSpc>
                      </a:pPr>
                      <a:r>
                        <a:rPr b="1" lang="en-US" sz="5000" spc="-236" strike="noStrike">
                          <a:solidFill>
                            <a:srgbClr val="1b466d"/>
                          </a:solidFill>
                          <a:latin typeface="Arial"/>
                        </a:rPr>
                        <a:t>L</a:t>
                      </a:r>
                      <a:r>
                        <a:rPr b="0" lang="en-US" sz="5000" spc="-236" strike="noStrike">
                          <a:solidFill>
                            <a:srgbClr val="1b466d"/>
                          </a:solidFill>
                          <a:latin typeface="DejaVu Sans"/>
                        </a:rPr>
                        <a:t>inux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5865"/>
                        </a:lnSpc>
                      </a:pPr>
                      <a:r>
                        <a:rPr b="1" lang="en-US" sz="5000" spc="-1" strike="noStrike">
                          <a:solidFill>
                            <a:srgbClr val="1b466d"/>
                          </a:solidFill>
                          <a:latin typeface="Arial"/>
                        </a:rPr>
                        <a:t>W</a:t>
                      </a:r>
                      <a:r>
                        <a:rPr b="0" lang="en-US" sz="5000" spc="-1" strike="noStrike">
                          <a:solidFill>
                            <a:srgbClr val="1b466d"/>
                          </a:solidFill>
                          <a:latin typeface="DejaVu Sans"/>
                        </a:rPr>
                        <a:t>ind</a:t>
                      </a:r>
                      <a:r>
                        <a:rPr b="0" lang="en-US" sz="5000" spc="-100" strike="noStrike">
                          <a:solidFill>
                            <a:srgbClr val="1b466d"/>
                          </a:solidFill>
                          <a:latin typeface="DejaVu Sans"/>
                        </a:rPr>
                        <a:t>o</a:t>
                      </a:r>
                      <a:r>
                        <a:rPr b="0" lang="en-US" sz="5000" spc="-75" strike="noStrike">
                          <a:solidFill>
                            <a:srgbClr val="1b466d"/>
                          </a:solidFill>
                          <a:latin typeface="DejaVu Sans"/>
                        </a:rPr>
                        <a:t>w</a:t>
                      </a:r>
                      <a:r>
                        <a:rPr b="0" lang="en-US" sz="5000" spc="-1" strike="noStrike">
                          <a:solidFill>
                            <a:srgbClr val="1b466d"/>
                          </a:solidFill>
                          <a:latin typeface="DejaVu Sans"/>
                        </a:rPr>
                        <a:t>s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15120">
                        <a:lnSpc>
                          <a:spcPts val="5865"/>
                        </a:lnSpc>
                      </a:pPr>
                      <a:r>
                        <a:rPr b="1" lang="en-US" sz="5000" spc="-46" strike="noStrike">
                          <a:solidFill>
                            <a:srgbClr val="1b466d"/>
                          </a:solidFill>
                          <a:latin typeface="Arial"/>
                        </a:rPr>
                        <a:t>W</a:t>
                      </a:r>
                      <a:r>
                        <a:rPr b="0" lang="en-US" sz="5000" spc="-46" strike="noStrike">
                          <a:solidFill>
                            <a:srgbClr val="1b466d"/>
                          </a:solidFill>
                          <a:latin typeface="DejaVu Sans"/>
                        </a:rPr>
                        <a:t>indows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</a:tr>
              <a:tr h="749160">
                <a:tc>
                  <a:txBody>
                    <a:bodyPr lIns="0" rIns="0" tIns="0" bIns="0">
                      <a:noAutofit/>
                    </a:bodyPr>
                    <a:p>
                      <a:pPr marL="654120">
                        <a:lnSpc>
                          <a:spcPts val="5715"/>
                        </a:lnSpc>
                      </a:pPr>
                      <a:r>
                        <a:rPr b="1" lang="en-US" sz="5000" spc="-236" strike="noStrike">
                          <a:solidFill>
                            <a:srgbClr val="1b466d"/>
                          </a:solidFill>
                          <a:latin typeface="Arial"/>
                        </a:rPr>
                        <a:t>E</a:t>
                      </a:r>
                      <a:r>
                        <a:rPr b="0" lang="en-US" sz="5000" spc="-236" strike="noStrike">
                          <a:solidFill>
                            <a:srgbClr val="1b466d"/>
                          </a:solidFill>
                          <a:latin typeface="DejaVu Sans"/>
                        </a:rPr>
                        <a:t>nginX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38520">
                        <a:lnSpc>
                          <a:spcPts val="5715"/>
                        </a:lnSpc>
                      </a:pPr>
                      <a:r>
                        <a:rPr b="1" lang="en-US" sz="5000" spc="-41" strike="noStrike">
                          <a:solidFill>
                            <a:srgbClr val="1b466d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5000" spc="-41" strike="noStrike">
                          <a:solidFill>
                            <a:srgbClr val="1b466d"/>
                          </a:solidFill>
                          <a:latin typeface="DejaVu Sans"/>
                        </a:rPr>
                        <a:t>SS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15120">
                        <a:lnSpc>
                          <a:spcPts val="5715"/>
                        </a:lnSpc>
                      </a:pPr>
                      <a:r>
                        <a:rPr b="1" lang="en-US" sz="5000" spc="-41" strike="noStrike">
                          <a:solidFill>
                            <a:srgbClr val="1b466d"/>
                          </a:solidFill>
                          <a:latin typeface="Arial"/>
                        </a:rPr>
                        <a:t>I</a:t>
                      </a:r>
                      <a:r>
                        <a:rPr b="0" lang="en-US" sz="5000" spc="-41" strike="noStrike">
                          <a:solidFill>
                            <a:srgbClr val="1b466d"/>
                          </a:solidFill>
                          <a:latin typeface="DejaVu Sans"/>
                        </a:rPr>
                        <a:t>SS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</a:tr>
              <a:tr h="749160">
                <a:tc>
                  <a:txBody>
                    <a:bodyPr lIns="0" rIns="0" tIns="0" bIns="0">
                      <a:noAutofit/>
                    </a:bodyPr>
                    <a:p>
                      <a:pPr marL="654120">
                        <a:lnSpc>
                          <a:spcPts val="5715"/>
                        </a:lnSpc>
                      </a:pPr>
                      <a:r>
                        <a:rPr b="1" lang="en-US" sz="5000" spc="-52" strike="noStrike">
                          <a:solidFill>
                            <a:srgbClr val="1b466d"/>
                          </a:solidFill>
                          <a:latin typeface="Arial"/>
                        </a:rPr>
                        <a:t>M</a:t>
                      </a:r>
                      <a:r>
                        <a:rPr b="0" lang="en-US" sz="5000" spc="-52" strike="noStrike">
                          <a:solidFill>
                            <a:srgbClr val="1b466d"/>
                          </a:solidFill>
                          <a:latin typeface="DejaVu Sans"/>
                        </a:rPr>
                        <a:t>ySQL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38520">
                        <a:lnSpc>
                          <a:spcPts val="5715"/>
                        </a:lnSpc>
                      </a:pPr>
                      <a:r>
                        <a:rPr b="1" lang="en-US" sz="5000" spc="-52" strike="noStrike">
                          <a:solidFill>
                            <a:srgbClr val="1b466d"/>
                          </a:solidFill>
                          <a:latin typeface="Arial"/>
                        </a:rPr>
                        <a:t>M</a:t>
                      </a:r>
                      <a:r>
                        <a:rPr b="0" lang="en-US" sz="5000" spc="-52" strike="noStrike">
                          <a:solidFill>
                            <a:srgbClr val="1b466d"/>
                          </a:solidFill>
                          <a:latin typeface="DejaVu Sans"/>
                        </a:rPr>
                        <a:t>ySQL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15120">
                        <a:lnSpc>
                          <a:spcPts val="5715"/>
                        </a:lnSpc>
                      </a:pPr>
                      <a:r>
                        <a:rPr b="1" lang="en-US" sz="5000" spc="-100" strike="noStrike">
                          <a:solidFill>
                            <a:srgbClr val="1b466d"/>
                          </a:solidFill>
                          <a:latin typeface="Arial"/>
                        </a:rPr>
                        <a:t>.N</a:t>
                      </a:r>
                      <a:r>
                        <a:rPr b="0" lang="en-US" sz="5000" spc="-100" strike="noStrike">
                          <a:solidFill>
                            <a:srgbClr val="1b466d"/>
                          </a:solidFill>
                          <a:latin typeface="DejaVu Sans"/>
                        </a:rPr>
                        <a:t>et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</a:tr>
              <a:tr h="748440">
                <a:tc>
                  <a:txBody>
                    <a:bodyPr lIns="0" rIns="0" tIns="0" bIns="0">
                      <a:noAutofit/>
                    </a:bodyPr>
                    <a:p>
                      <a:pPr marL="654120">
                        <a:lnSpc>
                          <a:spcPts val="5715"/>
                        </a:lnSpc>
                      </a:pPr>
                      <a:r>
                        <a:rPr b="1" lang="en-US" sz="5000" spc="-72" strike="noStrike">
                          <a:solidFill>
                            <a:srgbClr val="1b466d"/>
                          </a:solidFill>
                          <a:latin typeface="Arial"/>
                        </a:rPr>
                        <a:t>P</a:t>
                      </a:r>
                      <a:r>
                        <a:rPr b="0" lang="en-US" sz="5000" spc="-72" strike="noStrike">
                          <a:solidFill>
                            <a:srgbClr val="1b466d"/>
                          </a:solidFill>
                          <a:latin typeface="DejaVu Sans"/>
                        </a:rPr>
                        <a:t>HP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38520">
                        <a:lnSpc>
                          <a:spcPts val="5715"/>
                        </a:lnSpc>
                      </a:pPr>
                      <a:r>
                        <a:rPr b="1" lang="en-US" sz="5000" spc="-72" strike="noStrike">
                          <a:solidFill>
                            <a:srgbClr val="1b466d"/>
                          </a:solidFill>
                          <a:latin typeface="Arial"/>
                        </a:rPr>
                        <a:t>P</a:t>
                      </a:r>
                      <a:r>
                        <a:rPr b="0" lang="en-US" sz="5000" spc="-72" strike="noStrike">
                          <a:solidFill>
                            <a:srgbClr val="1b466d"/>
                          </a:solidFill>
                          <a:latin typeface="DejaVu Sans"/>
                        </a:rPr>
                        <a:t>HP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915120">
                        <a:lnSpc>
                          <a:spcPts val="5715"/>
                        </a:lnSpc>
                      </a:pPr>
                      <a:r>
                        <a:rPr b="1" lang="en-US" sz="5000" spc="-72" strike="noStrike">
                          <a:solidFill>
                            <a:srgbClr val="1b466d"/>
                          </a:solidFill>
                          <a:latin typeface="Arial"/>
                        </a:rPr>
                        <a:t>P</a:t>
                      </a:r>
                      <a:r>
                        <a:rPr b="0" lang="en-US" sz="5000" spc="-72" strike="noStrike">
                          <a:solidFill>
                            <a:srgbClr val="1b466d"/>
                          </a:solidFill>
                          <a:latin typeface="DejaVu Sans"/>
                        </a:rPr>
                        <a:t>HP</a:t>
                      </a:r>
                      <a:endParaRPr b="0" lang="en-US" sz="5000" spc="-1" strike="noStrike">
                        <a:latin typeface="Arial"/>
                      </a:endParaRPr>
                    </a:p>
                  </a:txBody>
                  <a:tcPr>
                    <a:solidFill>
                      <a:srgbClr val="d0f19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10422720" y="3086280"/>
            <a:ext cx="229896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040" bIns="0">
            <a:spAutoFit/>
          </a:bodyPr>
          <a:p>
            <a:pPr marL="12600">
              <a:lnSpc>
                <a:spcPct val="93000"/>
              </a:lnSpc>
              <a:spcBef>
                <a:spcPts val="465"/>
              </a:spcBef>
            </a:pPr>
            <a:r>
              <a:rPr b="1" lang="en-US" sz="5000" spc="-236" strike="noStrike">
                <a:solidFill>
                  <a:srgbClr val="d0f195"/>
                </a:solidFill>
                <a:latin typeface="Arial"/>
              </a:rPr>
              <a:t>L</a:t>
            </a:r>
            <a:r>
              <a:rPr b="0" lang="en-US" sz="5000" spc="-236" strike="noStrike">
                <a:solidFill>
                  <a:srgbClr val="d0f195"/>
                </a:solidFill>
                <a:latin typeface="DejaVu Sans"/>
              </a:rPr>
              <a:t>inux  </a:t>
            </a:r>
            <a:r>
              <a:rPr b="1" lang="en-US" sz="5000" spc="-250" strike="noStrike">
                <a:solidFill>
                  <a:srgbClr val="d0f195"/>
                </a:solidFill>
                <a:latin typeface="Arial"/>
              </a:rPr>
              <a:t>A</a:t>
            </a:r>
            <a:r>
              <a:rPr b="0" lang="en-US" sz="5000" spc="-120" strike="noStrike">
                <a:solidFill>
                  <a:srgbClr val="d0f195"/>
                </a:solidFill>
                <a:latin typeface="DejaVu Sans"/>
              </a:rPr>
              <a:t>pache  </a:t>
            </a:r>
            <a:r>
              <a:rPr b="1" lang="en-US" sz="5000" spc="-52" strike="noStrike">
                <a:solidFill>
                  <a:srgbClr val="d0f195"/>
                </a:solidFill>
                <a:latin typeface="Arial"/>
              </a:rPr>
              <a:t>M</a:t>
            </a:r>
            <a:r>
              <a:rPr b="0" lang="en-US" sz="5000" spc="-52" strike="noStrike">
                <a:solidFill>
                  <a:srgbClr val="d0f195"/>
                </a:solidFill>
                <a:latin typeface="DejaVu Sans"/>
              </a:rPr>
              <a:t>ySQL  </a:t>
            </a:r>
            <a:r>
              <a:rPr b="1" lang="en-US" sz="5000" spc="-72" strike="noStrike">
                <a:solidFill>
                  <a:srgbClr val="d0f195"/>
                </a:solidFill>
                <a:latin typeface="Arial"/>
              </a:rPr>
              <a:t>P</a:t>
            </a:r>
            <a:r>
              <a:rPr b="0" lang="en-US" sz="5000" spc="-72" strike="noStrike">
                <a:solidFill>
                  <a:srgbClr val="d0f195"/>
                </a:solidFill>
                <a:latin typeface="DejaVu Sans"/>
              </a:rPr>
              <a:t>HP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213040" y="6705720"/>
            <a:ext cx="2349720" cy="35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8160">
              <a:lnSpc>
                <a:spcPts val="5601"/>
              </a:lnSpc>
              <a:spcBef>
                <a:spcPts val="99"/>
              </a:spcBef>
            </a:pPr>
            <a:r>
              <a:rPr b="1" lang="en-US" sz="5000" spc="-72" strike="noStrike">
                <a:solidFill>
                  <a:srgbClr val="d0f195"/>
                </a:solidFill>
                <a:latin typeface="Arial"/>
              </a:rPr>
              <a:t>P</a:t>
            </a:r>
            <a:r>
              <a:rPr b="0" lang="en-US" sz="5000" spc="-72" strike="noStrike">
                <a:solidFill>
                  <a:srgbClr val="d0f195"/>
                </a:solidFill>
                <a:latin typeface="DejaVu Sans"/>
              </a:rPr>
              <a:t>HP</a:t>
            </a:r>
            <a:endParaRPr b="0" lang="en-US" sz="5000" spc="-1" strike="noStrike">
              <a:latin typeface="Arial"/>
            </a:endParaRPr>
          </a:p>
          <a:p>
            <a:pPr marL="12600" indent="50760">
              <a:lnSpc>
                <a:spcPts val="5700"/>
              </a:lnSpc>
              <a:spcBef>
                <a:spcPts val="40"/>
              </a:spcBef>
              <a:tabLst>
                <a:tab algn="l" pos="0"/>
              </a:tabLst>
            </a:pPr>
            <a:r>
              <a:rPr b="1" lang="en-US" sz="5000" spc="-250" strike="noStrike">
                <a:solidFill>
                  <a:srgbClr val="d0f195"/>
                </a:solidFill>
                <a:latin typeface="Arial"/>
              </a:rPr>
              <a:t>A</a:t>
            </a:r>
            <a:r>
              <a:rPr b="0" lang="en-US" sz="5000" spc="-120" strike="noStrike">
                <a:solidFill>
                  <a:srgbClr val="d0f195"/>
                </a:solidFill>
                <a:latin typeface="DejaVu Sans"/>
              </a:rPr>
              <a:t>pache  </a:t>
            </a:r>
            <a:r>
              <a:rPr b="1" lang="en-US" sz="5000" spc="-52" strike="noStrike">
                <a:solidFill>
                  <a:srgbClr val="d0f195"/>
                </a:solidFill>
                <a:latin typeface="Arial"/>
              </a:rPr>
              <a:t>M</a:t>
            </a:r>
            <a:r>
              <a:rPr b="0" lang="en-US" sz="5000" spc="-52" strike="noStrike">
                <a:solidFill>
                  <a:srgbClr val="d0f195"/>
                </a:solidFill>
                <a:latin typeface="DejaVu Sans"/>
              </a:rPr>
              <a:t>ySQL</a:t>
            </a:r>
            <a:endParaRPr b="0" lang="en-US" sz="5000" spc="-1" strike="noStrike">
              <a:latin typeface="Arial"/>
            </a:endParaRPr>
          </a:p>
          <a:p>
            <a:pPr marL="12600" indent="50760">
              <a:lnSpc>
                <a:spcPts val="5060"/>
              </a:lnSpc>
              <a:tabLst>
                <a:tab algn="l" pos="0"/>
              </a:tabLst>
            </a:pPr>
            <a:r>
              <a:rPr b="1" lang="en-US" sz="5000" spc="-236" strike="noStrike">
                <a:solidFill>
                  <a:srgbClr val="d0f195"/>
                </a:solidFill>
                <a:latin typeface="Arial"/>
              </a:rPr>
              <a:t>L</a:t>
            </a:r>
            <a:r>
              <a:rPr b="0" lang="en-US" sz="5000" spc="-236" strike="noStrike">
                <a:solidFill>
                  <a:srgbClr val="d0f195"/>
                </a:solidFill>
                <a:latin typeface="DejaVu Sans"/>
              </a:rPr>
              <a:t>inux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4910760" y="7133400"/>
            <a:ext cx="3228120" cy="360"/>
          </a:xfrm>
          <a:custGeom>
            <a:avLst/>
            <a:gdLst/>
            <a:ahLst/>
            <a:rect l="l" t="t" r="r" b="b"/>
            <a:pathLst>
              <a:path w="3228340" h="0">
                <a:moveTo>
                  <a:pt x="0" y="0"/>
                </a:moveTo>
                <a:lnTo>
                  <a:pt x="3227997" y="0"/>
                </a:lnTo>
              </a:path>
            </a:pathLst>
          </a:custGeom>
          <a:noFill/>
          <a:ln w="88920">
            <a:solidFill>
              <a:srgbClr val="d0f1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"/>
          <p:cNvSpPr/>
          <p:nvPr/>
        </p:nvSpPr>
        <p:spPr>
          <a:xfrm>
            <a:off x="4157640" y="9167040"/>
            <a:ext cx="3981240" cy="360"/>
          </a:xfrm>
          <a:custGeom>
            <a:avLst/>
            <a:gdLst/>
            <a:ahLst/>
            <a:rect l="l" t="t" r="r" b="b"/>
            <a:pathLst>
              <a:path w="3981450" h="0">
                <a:moveTo>
                  <a:pt x="0" y="0"/>
                </a:moveTo>
                <a:lnTo>
                  <a:pt x="3980865" y="0"/>
                </a:lnTo>
              </a:path>
            </a:pathLst>
          </a:custGeom>
          <a:noFill/>
          <a:ln w="88920">
            <a:solidFill>
              <a:srgbClr val="d0f1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4"/>
          <p:cNvSpPr/>
          <p:nvPr/>
        </p:nvSpPr>
        <p:spPr>
          <a:xfrm>
            <a:off x="4406760" y="8514360"/>
            <a:ext cx="3731400" cy="360"/>
          </a:xfrm>
          <a:custGeom>
            <a:avLst/>
            <a:gdLst/>
            <a:ahLst/>
            <a:rect l="l" t="t" r="r" b="b"/>
            <a:pathLst>
              <a:path w="3731895" h="0">
                <a:moveTo>
                  <a:pt x="0" y="0"/>
                </a:moveTo>
                <a:lnTo>
                  <a:pt x="3731856" y="0"/>
                </a:lnTo>
              </a:path>
            </a:pathLst>
          </a:custGeom>
          <a:noFill/>
          <a:ln w="88920">
            <a:solidFill>
              <a:srgbClr val="d0f1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5"/>
          <p:cNvSpPr/>
          <p:nvPr/>
        </p:nvSpPr>
        <p:spPr>
          <a:xfrm>
            <a:off x="4655160" y="7823880"/>
            <a:ext cx="3483360" cy="38880"/>
          </a:xfrm>
          <a:custGeom>
            <a:avLst/>
            <a:gdLst/>
            <a:ahLst/>
            <a:rect l="l" t="t" r="r" b="b"/>
            <a:pathLst>
              <a:path w="3483610" h="39370">
                <a:moveTo>
                  <a:pt x="0" y="38989"/>
                </a:moveTo>
                <a:lnTo>
                  <a:pt x="3483301" y="0"/>
                </a:lnTo>
              </a:path>
            </a:pathLst>
          </a:custGeom>
          <a:noFill/>
          <a:ln w="88920">
            <a:solidFill>
              <a:srgbClr val="d0f19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10336320" y="3483000"/>
            <a:ext cx="3862440" cy="5261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"/>
          <p:cNvSpPr/>
          <p:nvPr/>
        </p:nvSpPr>
        <p:spPr>
          <a:xfrm>
            <a:off x="10374480" y="3495600"/>
            <a:ext cx="3786840" cy="5185800"/>
          </a:xfrm>
          <a:custGeom>
            <a:avLst/>
            <a:gdLst/>
            <a:ahLst/>
            <a:rect l="l" t="t" r="r" b="b"/>
            <a:pathLst>
              <a:path w="3787140" h="5186045">
                <a:moveTo>
                  <a:pt x="0" y="0"/>
                </a:moveTo>
                <a:lnTo>
                  <a:pt x="3786555" y="0"/>
                </a:lnTo>
                <a:lnTo>
                  <a:pt x="3786555" y="5185976"/>
                </a:lnTo>
                <a:lnTo>
                  <a:pt x="0" y="5185976"/>
                </a:lnTo>
                <a:lnTo>
                  <a:pt x="0" y="0"/>
                </a:lnTo>
                <a:close/>
              </a:path>
            </a:pathLst>
          </a:custGeom>
          <a:solidFill>
            <a:srgbClr val="d0f2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"/>
          <p:cNvSpPr/>
          <p:nvPr/>
        </p:nvSpPr>
        <p:spPr>
          <a:xfrm>
            <a:off x="-16560" y="1257480"/>
            <a:ext cx="7035480" cy="84834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4"/>
          <p:cNvSpPr/>
          <p:nvPr/>
        </p:nvSpPr>
        <p:spPr>
          <a:xfrm>
            <a:off x="-16560" y="1295280"/>
            <a:ext cx="7336440" cy="8457840"/>
          </a:xfrm>
          <a:custGeom>
            <a:avLst/>
            <a:gdLst/>
            <a:ahLst/>
            <a:rect l="l" t="t" r="r" b="b"/>
            <a:pathLst>
              <a:path w="7336790" h="8458200">
                <a:moveTo>
                  <a:pt x="2688149" y="127000"/>
                </a:moveTo>
                <a:lnTo>
                  <a:pt x="162443" y="127000"/>
                </a:lnTo>
                <a:lnTo>
                  <a:pt x="29105" y="165100"/>
                </a:lnTo>
                <a:lnTo>
                  <a:pt x="0" y="165100"/>
                </a:lnTo>
                <a:lnTo>
                  <a:pt x="0" y="8458200"/>
                </a:lnTo>
                <a:lnTo>
                  <a:pt x="6756592" y="8458200"/>
                </a:lnTo>
                <a:lnTo>
                  <a:pt x="6773832" y="8432800"/>
                </a:lnTo>
                <a:lnTo>
                  <a:pt x="6793396" y="8382000"/>
                </a:lnTo>
                <a:lnTo>
                  <a:pt x="6812613" y="8343900"/>
                </a:lnTo>
                <a:lnTo>
                  <a:pt x="6831485" y="8305800"/>
                </a:lnTo>
                <a:lnTo>
                  <a:pt x="6850010" y="8255000"/>
                </a:lnTo>
                <a:lnTo>
                  <a:pt x="6868188" y="8216900"/>
                </a:lnTo>
                <a:lnTo>
                  <a:pt x="6886021" y="8178800"/>
                </a:lnTo>
                <a:lnTo>
                  <a:pt x="6903507" y="8128000"/>
                </a:lnTo>
                <a:lnTo>
                  <a:pt x="6920647" y="8089900"/>
                </a:lnTo>
                <a:lnTo>
                  <a:pt x="6937440" y="8051800"/>
                </a:lnTo>
                <a:lnTo>
                  <a:pt x="6953888" y="8001000"/>
                </a:lnTo>
                <a:lnTo>
                  <a:pt x="6969989" y="7962900"/>
                </a:lnTo>
                <a:lnTo>
                  <a:pt x="6985744" y="7912100"/>
                </a:lnTo>
                <a:lnTo>
                  <a:pt x="7001152" y="7874000"/>
                </a:lnTo>
                <a:lnTo>
                  <a:pt x="7016215" y="7835900"/>
                </a:lnTo>
                <a:lnTo>
                  <a:pt x="7030931" y="7785100"/>
                </a:lnTo>
                <a:lnTo>
                  <a:pt x="7045300" y="7747000"/>
                </a:lnTo>
                <a:lnTo>
                  <a:pt x="7059324" y="7696200"/>
                </a:lnTo>
                <a:lnTo>
                  <a:pt x="7073001" y="7658100"/>
                </a:lnTo>
                <a:lnTo>
                  <a:pt x="7086332" y="7607300"/>
                </a:lnTo>
                <a:lnTo>
                  <a:pt x="7099317" y="7569200"/>
                </a:lnTo>
                <a:lnTo>
                  <a:pt x="7111956" y="7531100"/>
                </a:lnTo>
                <a:lnTo>
                  <a:pt x="7124248" y="7480300"/>
                </a:lnTo>
                <a:lnTo>
                  <a:pt x="7136194" y="7442200"/>
                </a:lnTo>
                <a:lnTo>
                  <a:pt x="7147794" y="7391400"/>
                </a:lnTo>
                <a:lnTo>
                  <a:pt x="7159047" y="7353300"/>
                </a:lnTo>
                <a:lnTo>
                  <a:pt x="7169954" y="7302500"/>
                </a:lnTo>
                <a:lnTo>
                  <a:pt x="7180515" y="7264400"/>
                </a:lnTo>
                <a:lnTo>
                  <a:pt x="7190730" y="7213600"/>
                </a:lnTo>
                <a:lnTo>
                  <a:pt x="7200598" y="7175500"/>
                </a:lnTo>
                <a:lnTo>
                  <a:pt x="7210120" y="7124700"/>
                </a:lnTo>
                <a:lnTo>
                  <a:pt x="7219296" y="7086600"/>
                </a:lnTo>
                <a:lnTo>
                  <a:pt x="7228126" y="7035800"/>
                </a:lnTo>
                <a:lnTo>
                  <a:pt x="7236609" y="6997700"/>
                </a:lnTo>
                <a:lnTo>
                  <a:pt x="7244746" y="6946900"/>
                </a:lnTo>
                <a:lnTo>
                  <a:pt x="7252537" y="6908800"/>
                </a:lnTo>
                <a:lnTo>
                  <a:pt x="7259982" y="6858000"/>
                </a:lnTo>
                <a:lnTo>
                  <a:pt x="7267080" y="6807200"/>
                </a:lnTo>
                <a:lnTo>
                  <a:pt x="7273832" y="6769100"/>
                </a:lnTo>
                <a:lnTo>
                  <a:pt x="7280238" y="6718300"/>
                </a:lnTo>
                <a:lnTo>
                  <a:pt x="7286298" y="6680200"/>
                </a:lnTo>
                <a:lnTo>
                  <a:pt x="7292011" y="6629400"/>
                </a:lnTo>
                <a:lnTo>
                  <a:pt x="7297378" y="6591300"/>
                </a:lnTo>
                <a:lnTo>
                  <a:pt x="7302399" y="6540500"/>
                </a:lnTo>
                <a:lnTo>
                  <a:pt x="7307073" y="6502400"/>
                </a:lnTo>
                <a:lnTo>
                  <a:pt x="7311402" y="6451600"/>
                </a:lnTo>
                <a:lnTo>
                  <a:pt x="7315384" y="6400800"/>
                </a:lnTo>
                <a:lnTo>
                  <a:pt x="7319019" y="6362700"/>
                </a:lnTo>
                <a:lnTo>
                  <a:pt x="7322309" y="6311900"/>
                </a:lnTo>
                <a:lnTo>
                  <a:pt x="7325252" y="6273800"/>
                </a:lnTo>
                <a:lnTo>
                  <a:pt x="7327849" y="6223000"/>
                </a:lnTo>
                <a:lnTo>
                  <a:pt x="7330100" y="6184900"/>
                </a:lnTo>
                <a:lnTo>
                  <a:pt x="7332004" y="6134100"/>
                </a:lnTo>
                <a:lnTo>
                  <a:pt x="7333562" y="6083300"/>
                </a:lnTo>
                <a:lnTo>
                  <a:pt x="7334774" y="6045200"/>
                </a:lnTo>
                <a:lnTo>
                  <a:pt x="7335640" y="5994400"/>
                </a:lnTo>
                <a:lnTo>
                  <a:pt x="7336159" y="5956300"/>
                </a:lnTo>
                <a:lnTo>
                  <a:pt x="7336332" y="5905500"/>
                </a:lnTo>
                <a:lnTo>
                  <a:pt x="7336159" y="5867400"/>
                </a:lnTo>
                <a:lnTo>
                  <a:pt x="7335640" y="5816600"/>
                </a:lnTo>
                <a:lnTo>
                  <a:pt x="7334774" y="5765800"/>
                </a:lnTo>
                <a:lnTo>
                  <a:pt x="7333562" y="5727700"/>
                </a:lnTo>
                <a:lnTo>
                  <a:pt x="7332004" y="5676900"/>
                </a:lnTo>
                <a:lnTo>
                  <a:pt x="7330100" y="5638800"/>
                </a:lnTo>
                <a:lnTo>
                  <a:pt x="7327849" y="5588000"/>
                </a:lnTo>
                <a:lnTo>
                  <a:pt x="7325252" y="5549900"/>
                </a:lnTo>
                <a:lnTo>
                  <a:pt x="7322309" y="5499100"/>
                </a:lnTo>
                <a:lnTo>
                  <a:pt x="7319019" y="5448300"/>
                </a:lnTo>
                <a:lnTo>
                  <a:pt x="7315384" y="5410200"/>
                </a:lnTo>
                <a:lnTo>
                  <a:pt x="7311402" y="5359400"/>
                </a:lnTo>
                <a:lnTo>
                  <a:pt x="7307073" y="5321300"/>
                </a:lnTo>
                <a:lnTo>
                  <a:pt x="7302399" y="5270500"/>
                </a:lnTo>
                <a:lnTo>
                  <a:pt x="7297378" y="5232400"/>
                </a:lnTo>
                <a:lnTo>
                  <a:pt x="7292011" y="5181600"/>
                </a:lnTo>
                <a:lnTo>
                  <a:pt x="7286298" y="5143500"/>
                </a:lnTo>
                <a:lnTo>
                  <a:pt x="7280238" y="5092700"/>
                </a:lnTo>
                <a:lnTo>
                  <a:pt x="7273832" y="5041900"/>
                </a:lnTo>
                <a:lnTo>
                  <a:pt x="7267080" y="5003800"/>
                </a:lnTo>
                <a:lnTo>
                  <a:pt x="7259982" y="4953000"/>
                </a:lnTo>
                <a:lnTo>
                  <a:pt x="7252537" y="4914900"/>
                </a:lnTo>
                <a:lnTo>
                  <a:pt x="7244746" y="4864100"/>
                </a:lnTo>
                <a:lnTo>
                  <a:pt x="7236609" y="4826000"/>
                </a:lnTo>
                <a:lnTo>
                  <a:pt x="7228126" y="4775200"/>
                </a:lnTo>
                <a:lnTo>
                  <a:pt x="7219296" y="4737100"/>
                </a:lnTo>
                <a:lnTo>
                  <a:pt x="7210120" y="4686300"/>
                </a:lnTo>
                <a:lnTo>
                  <a:pt x="7200598" y="4648200"/>
                </a:lnTo>
                <a:lnTo>
                  <a:pt x="7190730" y="4597400"/>
                </a:lnTo>
                <a:lnTo>
                  <a:pt x="7180515" y="4559300"/>
                </a:lnTo>
                <a:lnTo>
                  <a:pt x="7169954" y="4508500"/>
                </a:lnTo>
                <a:lnTo>
                  <a:pt x="7159047" y="4470400"/>
                </a:lnTo>
                <a:lnTo>
                  <a:pt x="7147794" y="4419600"/>
                </a:lnTo>
                <a:lnTo>
                  <a:pt x="7136194" y="4381500"/>
                </a:lnTo>
                <a:lnTo>
                  <a:pt x="7124248" y="4330700"/>
                </a:lnTo>
                <a:lnTo>
                  <a:pt x="7111956" y="4292600"/>
                </a:lnTo>
                <a:lnTo>
                  <a:pt x="7099317" y="4241800"/>
                </a:lnTo>
                <a:lnTo>
                  <a:pt x="7086332" y="4203700"/>
                </a:lnTo>
                <a:lnTo>
                  <a:pt x="7073001" y="4152900"/>
                </a:lnTo>
                <a:lnTo>
                  <a:pt x="7059324" y="4114800"/>
                </a:lnTo>
                <a:lnTo>
                  <a:pt x="7045300" y="4076700"/>
                </a:lnTo>
                <a:lnTo>
                  <a:pt x="7030931" y="4025900"/>
                </a:lnTo>
                <a:lnTo>
                  <a:pt x="7016215" y="3987800"/>
                </a:lnTo>
                <a:lnTo>
                  <a:pt x="7001152" y="3937000"/>
                </a:lnTo>
                <a:lnTo>
                  <a:pt x="6985744" y="3898900"/>
                </a:lnTo>
                <a:lnTo>
                  <a:pt x="6969989" y="3860800"/>
                </a:lnTo>
                <a:lnTo>
                  <a:pt x="6953888" y="3810000"/>
                </a:lnTo>
                <a:lnTo>
                  <a:pt x="6937440" y="3771900"/>
                </a:lnTo>
                <a:lnTo>
                  <a:pt x="6920647" y="3721100"/>
                </a:lnTo>
                <a:lnTo>
                  <a:pt x="6903507" y="3683000"/>
                </a:lnTo>
                <a:lnTo>
                  <a:pt x="6886021" y="3644900"/>
                </a:lnTo>
                <a:lnTo>
                  <a:pt x="6868188" y="3594100"/>
                </a:lnTo>
                <a:lnTo>
                  <a:pt x="6850010" y="3556000"/>
                </a:lnTo>
                <a:lnTo>
                  <a:pt x="6831485" y="3517900"/>
                </a:lnTo>
                <a:lnTo>
                  <a:pt x="6812613" y="3467100"/>
                </a:lnTo>
                <a:lnTo>
                  <a:pt x="6793396" y="3429000"/>
                </a:lnTo>
                <a:lnTo>
                  <a:pt x="6773832" y="3390900"/>
                </a:lnTo>
                <a:lnTo>
                  <a:pt x="6753922" y="3340100"/>
                </a:lnTo>
                <a:lnTo>
                  <a:pt x="6733666" y="3302000"/>
                </a:lnTo>
                <a:lnTo>
                  <a:pt x="6713064" y="3263900"/>
                </a:lnTo>
                <a:lnTo>
                  <a:pt x="6692115" y="3225800"/>
                </a:lnTo>
                <a:lnTo>
                  <a:pt x="6670820" y="3175000"/>
                </a:lnTo>
                <a:lnTo>
                  <a:pt x="6649178" y="3136900"/>
                </a:lnTo>
                <a:lnTo>
                  <a:pt x="6627191" y="3098800"/>
                </a:lnTo>
                <a:lnTo>
                  <a:pt x="6604857" y="3060700"/>
                </a:lnTo>
                <a:lnTo>
                  <a:pt x="6582177" y="3009900"/>
                </a:lnTo>
                <a:lnTo>
                  <a:pt x="6559151" y="2971800"/>
                </a:lnTo>
                <a:lnTo>
                  <a:pt x="6535778" y="2933700"/>
                </a:lnTo>
                <a:lnTo>
                  <a:pt x="6512059" y="2895600"/>
                </a:lnTo>
                <a:lnTo>
                  <a:pt x="6487994" y="2857500"/>
                </a:lnTo>
                <a:lnTo>
                  <a:pt x="6463583" y="2819400"/>
                </a:lnTo>
                <a:lnTo>
                  <a:pt x="6438825" y="2768600"/>
                </a:lnTo>
                <a:lnTo>
                  <a:pt x="6413721" y="2730500"/>
                </a:lnTo>
                <a:lnTo>
                  <a:pt x="6388271" y="2692400"/>
                </a:lnTo>
                <a:lnTo>
                  <a:pt x="6362475" y="2654300"/>
                </a:lnTo>
                <a:lnTo>
                  <a:pt x="6336332" y="2616200"/>
                </a:lnTo>
                <a:lnTo>
                  <a:pt x="6309843" y="2578100"/>
                </a:lnTo>
                <a:lnTo>
                  <a:pt x="6283008" y="2540000"/>
                </a:lnTo>
                <a:lnTo>
                  <a:pt x="6255827" y="2501900"/>
                </a:lnTo>
                <a:lnTo>
                  <a:pt x="6228299" y="2463800"/>
                </a:lnTo>
                <a:lnTo>
                  <a:pt x="6200425" y="2425700"/>
                </a:lnTo>
                <a:lnTo>
                  <a:pt x="6172205" y="2387600"/>
                </a:lnTo>
                <a:lnTo>
                  <a:pt x="6143638" y="2349500"/>
                </a:lnTo>
                <a:lnTo>
                  <a:pt x="6114726" y="2311400"/>
                </a:lnTo>
                <a:lnTo>
                  <a:pt x="6085467" y="2273300"/>
                </a:lnTo>
                <a:lnTo>
                  <a:pt x="6055861" y="2235200"/>
                </a:lnTo>
                <a:lnTo>
                  <a:pt x="6025910" y="2197100"/>
                </a:lnTo>
                <a:lnTo>
                  <a:pt x="5995612" y="2159000"/>
                </a:lnTo>
                <a:lnTo>
                  <a:pt x="5964968" y="2120900"/>
                </a:lnTo>
                <a:lnTo>
                  <a:pt x="5933978" y="2082800"/>
                </a:lnTo>
                <a:lnTo>
                  <a:pt x="5902641" y="2044700"/>
                </a:lnTo>
                <a:lnTo>
                  <a:pt x="5870958" y="2006600"/>
                </a:lnTo>
                <a:lnTo>
                  <a:pt x="5838929" y="1981200"/>
                </a:lnTo>
                <a:lnTo>
                  <a:pt x="5806554" y="1943100"/>
                </a:lnTo>
                <a:lnTo>
                  <a:pt x="5773832" y="1905000"/>
                </a:lnTo>
                <a:lnTo>
                  <a:pt x="5740764" y="1866900"/>
                </a:lnTo>
                <a:lnTo>
                  <a:pt x="5707350" y="1828800"/>
                </a:lnTo>
                <a:lnTo>
                  <a:pt x="5673590" y="1803400"/>
                </a:lnTo>
                <a:lnTo>
                  <a:pt x="5639483" y="1765300"/>
                </a:lnTo>
                <a:lnTo>
                  <a:pt x="5570297" y="1689100"/>
                </a:lnTo>
                <a:lnTo>
                  <a:pt x="5535351" y="1663700"/>
                </a:lnTo>
                <a:lnTo>
                  <a:pt x="5464828" y="1587500"/>
                </a:lnTo>
                <a:lnTo>
                  <a:pt x="5429256" y="1562100"/>
                </a:lnTo>
                <a:lnTo>
                  <a:pt x="5393479" y="1524000"/>
                </a:lnTo>
                <a:lnTo>
                  <a:pt x="5357500" y="1498600"/>
                </a:lnTo>
                <a:lnTo>
                  <a:pt x="5321321" y="1460500"/>
                </a:lnTo>
                <a:lnTo>
                  <a:pt x="5284944" y="1435100"/>
                </a:lnTo>
                <a:lnTo>
                  <a:pt x="5248371" y="1397000"/>
                </a:lnTo>
                <a:lnTo>
                  <a:pt x="5211605" y="1371600"/>
                </a:lnTo>
                <a:lnTo>
                  <a:pt x="5174647" y="1333500"/>
                </a:lnTo>
                <a:lnTo>
                  <a:pt x="5100166" y="1282700"/>
                </a:lnTo>
                <a:lnTo>
                  <a:pt x="5062647" y="1244600"/>
                </a:lnTo>
                <a:lnTo>
                  <a:pt x="4987062" y="1193800"/>
                </a:lnTo>
                <a:lnTo>
                  <a:pt x="4949000" y="1155700"/>
                </a:lnTo>
                <a:lnTo>
                  <a:pt x="4756090" y="1028700"/>
                </a:lnTo>
                <a:lnTo>
                  <a:pt x="4717002" y="990600"/>
                </a:lnTo>
                <a:lnTo>
                  <a:pt x="4519154" y="863600"/>
                </a:lnTo>
                <a:lnTo>
                  <a:pt x="4479118" y="850900"/>
                </a:lnTo>
                <a:lnTo>
                  <a:pt x="4276720" y="723900"/>
                </a:lnTo>
                <a:lnTo>
                  <a:pt x="4235812" y="711200"/>
                </a:lnTo>
                <a:lnTo>
                  <a:pt x="4112271" y="635000"/>
                </a:lnTo>
                <a:lnTo>
                  <a:pt x="4070826" y="622300"/>
                </a:lnTo>
                <a:lnTo>
                  <a:pt x="4029251" y="596900"/>
                </a:lnTo>
                <a:lnTo>
                  <a:pt x="3987549" y="584200"/>
                </a:lnTo>
                <a:lnTo>
                  <a:pt x="3945723" y="558800"/>
                </a:lnTo>
                <a:lnTo>
                  <a:pt x="3903774" y="546100"/>
                </a:lnTo>
                <a:lnTo>
                  <a:pt x="3861704" y="520700"/>
                </a:lnTo>
                <a:lnTo>
                  <a:pt x="3819517" y="508000"/>
                </a:lnTo>
                <a:lnTo>
                  <a:pt x="3777213" y="482600"/>
                </a:lnTo>
                <a:lnTo>
                  <a:pt x="3734795" y="469900"/>
                </a:lnTo>
                <a:lnTo>
                  <a:pt x="3692265" y="444500"/>
                </a:lnTo>
                <a:lnTo>
                  <a:pt x="3649625" y="431800"/>
                </a:lnTo>
                <a:lnTo>
                  <a:pt x="3606878" y="406400"/>
                </a:lnTo>
                <a:lnTo>
                  <a:pt x="3478012" y="368300"/>
                </a:lnTo>
                <a:lnTo>
                  <a:pt x="3434856" y="342900"/>
                </a:lnTo>
                <a:lnTo>
                  <a:pt x="3217668" y="279400"/>
                </a:lnTo>
                <a:lnTo>
                  <a:pt x="3173963" y="254000"/>
                </a:lnTo>
                <a:lnTo>
                  <a:pt x="2998327" y="203200"/>
                </a:lnTo>
                <a:lnTo>
                  <a:pt x="2954225" y="203200"/>
                </a:lnTo>
                <a:lnTo>
                  <a:pt x="2688149" y="127000"/>
                </a:lnTo>
                <a:close/>
                <a:moveTo>
                  <a:pt x="2554268" y="101600"/>
                </a:moveTo>
                <a:lnTo>
                  <a:pt x="296324" y="101600"/>
                </a:lnTo>
                <a:lnTo>
                  <a:pt x="207013" y="127000"/>
                </a:lnTo>
                <a:lnTo>
                  <a:pt x="2643579" y="127000"/>
                </a:lnTo>
                <a:lnTo>
                  <a:pt x="2554268" y="101600"/>
                </a:lnTo>
                <a:close/>
                <a:moveTo>
                  <a:pt x="2419904" y="76200"/>
                </a:moveTo>
                <a:lnTo>
                  <a:pt x="430688" y="76200"/>
                </a:lnTo>
                <a:lnTo>
                  <a:pt x="341061" y="101600"/>
                </a:lnTo>
                <a:lnTo>
                  <a:pt x="2509531" y="101600"/>
                </a:lnTo>
                <a:lnTo>
                  <a:pt x="2419904" y="76200"/>
                </a:lnTo>
                <a:close/>
                <a:moveTo>
                  <a:pt x="2330087" y="63500"/>
                </a:moveTo>
                <a:lnTo>
                  <a:pt x="520505" y="63500"/>
                </a:lnTo>
                <a:lnTo>
                  <a:pt x="475574" y="76200"/>
                </a:lnTo>
                <a:lnTo>
                  <a:pt x="2375018" y="76200"/>
                </a:lnTo>
                <a:lnTo>
                  <a:pt x="2330087" y="63500"/>
                </a:lnTo>
                <a:close/>
                <a:moveTo>
                  <a:pt x="2240099" y="50800"/>
                </a:moveTo>
                <a:lnTo>
                  <a:pt x="610493" y="50800"/>
                </a:lnTo>
                <a:lnTo>
                  <a:pt x="565478" y="63500"/>
                </a:lnTo>
                <a:lnTo>
                  <a:pt x="2285114" y="63500"/>
                </a:lnTo>
                <a:lnTo>
                  <a:pt x="2240099" y="50800"/>
                </a:lnTo>
                <a:close/>
                <a:moveTo>
                  <a:pt x="2149955" y="38100"/>
                </a:moveTo>
                <a:lnTo>
                  <a:pt x="700637" y="38100"/>
                </a:lnTo>
                <a:lnTo>
                  <a:pt x="655547" y="50800"/>
                </a:lnTo>
                <a:lnTo>
                  <a:pt x="2195045" y="50800"/>
                </a:lnTo>
                <a:lnTo>
                  <a:pt x="2149955" y="38100"/>
                </a:lnTo>
                <a:close/>
                <a:moveTo>
                  <a:pt x="2059674" y="25400"/>
                </a:moveTo>
                <a:lnTo>
                  <a:pt x="790918" y="25400"/>
                </a:lnTo>
                <a:lnTo>
                  <a:pt x="745761" y="38100"/>
                </a:lnTo>
                <a:lnTo>
                  <a:pt x="2104831" y="38100"/>
                </a:lnTo>
                <a:lnTo>
                  <a:pt x="2059674" y="25400"/>
                </a:lnTo>
                <a:close/>
                <a:moveTo>
                  <a:pt x="1924032" y="12700"/>
                </a:moveTo>
                <a:lnTo>
                  <a:pt x="926560" y="12700"/>
                </a:lnTo>
                <a:lnTo>
                  <a:pt x="881320" y="25400"/>
                </a:lnTo>
                <a:lnTo>
                  <a:pt x="1969272" y="25400"/>
                </a:lnTo>
                <a:lnTo>
                  <a:pt x="1924032" y="12700"/>
                </a:lnTo>
                <a:close/>
                <a:moveTo>
                  <a:pt x="1742854" y="0"/>
                </a:moveTo>
                <a:lnTo>
                  <a:pt x="1107738" y="0"/>
                </a:lnTo>
                <a:lnTo>
                  <a:pt x="1062416" y="12700"/>
                </a:lnTo>
                <a:lnTo>
                  <a:pt x="1788176" y="12700"/>
                </a:lnTo>
                <a:lnTo>
                  <a:pt x="1742854" y="0"/>
                </a:lnTo>
                <a:close/>
              </a:path>
            </a:pathLst>
          </a:custGeom>
          <a:solidFill>
            <a:srgbClr val="1b466d">
              <a:alpha val="7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5"/>
          <p:cNvSpPr/>
          <p:nvPr/>
        </p:nvSpPr>
        <p:spPr>
          <a:xfrm>
            <a:off x="-16560" y="6508080"/>
            <a:ext cx="4597200" cy="32324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TextShape 6"/>
          <p:cNvSpPr txBox="1"/>
          <p:nvPr/>
        </p:nvSpPr>
        <p:spPr>
          <a:xfrm>
            <a:off x="10041840" y="330120"/>
            <a:ext cx="4402080" cy="24508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8000" spc="-2082" strike="noStrike">
                <a:solidFill>
                  <a:srgbClr val="abdba4"/>
                </a:solidFill>
                <a:latin typeface="Arial"/>
              </a:rPr>
              <a:t>A</a:t>
            </a:r>
            <a:r>
              <a:rPr b="0" lang="en-US" sz="8000" spc="528" strike="noStrike">
                <a:solidFill>
                  <a:srgbClr val="abdba4"/>
                </a:solidFill>
                <a:latin typeface="Arial"/>
              </a:rPr>
              <a:t>l</a:t>
            </a:r>
            <a:r>
              <a:rPr b="0" lang="en-US" sz="8000" spc="-347" strike="noStrike">
                <a:solidFill>
                  <a:srgbClr val="abdba4"/>
                </a:solidFill>
                <a:latin typeface="Arial"/>
              </a:rPr>
              <a:t>tern</a:t>
            </a:r>
            <a:r>
              <a:rPr b="0" lang="en-US" sz="8000" spc="-1500" strike="noStrike">
                <a:solidFill>
                  <a:srgbClr val="abdba4"/>
                </a:solidFill>
                <a:latin typeface="Arial"/>
              </a:rPr>
              <a:t>a</a:t>
            </a:r>
            <a:r>
              <a:rPr b="0" lang="en-US" sz="8000" spc="-537" strike="noStrike">
                <a:solidFill>
                  <a:srgbClr val="abdba4"/>
                </a:solidFill>
                <a:latin typeface="Arial"/>
              </a:rPr>
              <a:t>tives  </a:t>
            </a:r>
            <a:r>
              <a:rPr b="0" lang="en-US" sz="8000" spc="-1376" strike="noStrike">
                <a:solidFill>
                  <a:srgbClr val="abdba4"/>
                </a:solidFill>
                <a:latin typeface="Arial"/>
              </a:rPr>
              <a:t>Exist…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4" name="CustomShape 7"/>
          <p:cNvSpPr/>
          <p:nvPr/>
        </p:nvSpPr>
        <p:spPr>
          <a:xfrm>
            <a:off x="10587960" y="3720960"/>
            <a:ext cx="387360" cy="8485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8"/>
          <p:cNvSpPr/>
          <p:nvPr/>
        </p:nvSpPr>
        <p:spPr>
          <a:xfrm>
            <a:off x="13412160" y="4049640"/>
            <a:ext cx="335880" cy="3898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9"/>
          <p:cNvSpPr/>
          <p:nvPr/>
        </p:nvSpPr>
        <p:spPr>
          <a:xfrm>
            <a:off x="12956040" y="4050000"/>
            <a:ext cx="398520" cy="3888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0"/>
          <p:cNvSpPr/>
          <p:nvPr/>
        </p:nvSpPr>
        <p:spPr>
          <a:xfrm>
            <a:off x="11952360" y="4181760"/>
            <a:ext cx="314280" cy="2592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1"/>
          <p:cNvSpPr/>
          <p:nvPr/>
        </p:nvSpPr>
        <p:spPr>
          <a:xfrm>
            <a:off x="11106000" y="4182840"/>
            <a:ext cx="471960" cy="25776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2"/>
          <p:cNvSpPr/>
          <p:nvPr/>
        </p:nvSpPr>
        <p:spPr>
          <a:xfrm>
            <a:off x="12632760" y="4183560"/>
            <a:ext cx="260640" cy="26208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3"/>
          <p:cNvSpPr/>
          <p:nvPr/>
        </p:nvSpPr>
        <p:spPr>
          <a:xfrm>
            <a:off x="11629080" y="4183920"/>
            <a:ext cx="259560" cy="26100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4"/>
          <p:cNvSpPr/>
          <p:nvPr/>
        </p:nvSpPr>
        <p:spPr>
          <a:xfrm>
            <a:off x="12318120" y="4183920"/>
            <a:ext cx="262800" cy="4201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5"/>
          <p:cNvSpPr/>
          <p:nvPr/>
        </p:nvSpPr>
        <p:spPr>
          <a:xfrm>
            <a:off x="13511880" y="5181480"/>
            <a:ext cx="400320" cy="52056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6"/>
          <p:cNvSpPr/>
          <p:nvPr/>
        </p:nvSpPr>
        <p:spPr>
          <a:xfrm>
            <a:off x="10752840" y="5181480"/>
            <a:ext cx="444240" cy="52200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7"/>
          <p:cNvSpPr/>
          <p:nvPr/>
        </p:nvSpPr>
        <p:spPr>
          <a:xfrm>
            <a:off x="13033800" y="5181480"/>
            <a:ext cx="402480" cy="52092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8"/>
          <p:cNvSpPr/>
          <p:nvPr/>
        </p:nvSpPr>
        <p:spPr>
          <a:xfrm>
            <a:off x="12520080" y="5181480"/>
            <a:ext cx="442440" cy="52092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9"/>
          <p:cNvSpPr/>
          <p:nvPr/>
        </p:nvSpPr>
        <p:spPr>
          <a:xfrm>
            <a:off x="11228760" y="5181480"/>
            <a:ext cx="440280" cy="51300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0"/>
          <p:cNvSpPr/>
          <p:nvPr/>
        </p:nvSpPr>
        <p:spPr>
          <a:xfrm>
            <a:off x="11730960" y="5181480"/>
            <a:ext cx="453600" cy="69804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1"/>
          <p:cNvSpPr/>
          <p:nvPr/>
        </p:nvSpPr>
        <p:spPr>
          <a:xfrm>
            <a:off x="12277080" y="5181480"/>
            <a:ext cx="228240" cy="51300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2"/>
          <p:cNvSpPr/>
          <p:nvPr/>
        </p:nvSpPr>
        <p:spPr>
          <a:xfrm>
            <a:off x="10587960" y="6121440"/>
            <a:ext cx="3161880" cy="88848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3"/>
          <p:cNvSpPr/>
          <p:nvPr/>
        </p:nvSpPr>
        <p:spPr>
          <a:xfrm>
            <a:off x="10587960" y="7251840"/>
            <a:ext cx="3161880" cy="116820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4174200" y="1447920"/>
            <a:ext cx="9769680" cy="1641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5875920">
              <a:lnSpc>
                <a:spcPct val="100000"/>
              </a:lnSpc>
              <a:spcBef>
                <a:spcPts val="99"/>
              </a:spcBef>
            </a:pPr>
            <a:r>
              <a:rPr b="1" lang="en-US" sz="6600" spc="-92" strike="noStrike">
                <a:solidFill>
                  <a:srgbClr val="1b466d"/>
                </a:solidFill>
                <a:latin typeface="Arial"/>
              </a:rPr>
              <a:t>D</a:t>
            </a:r>
            <a:r>
              <a:rPr b="1" lang="en-US" sz="6600" spc="157" strike="noStrike">
                <a:solidFill>
                  <a:srgbClr val="1b466d"/>
                </a:solidFill>
                <a:latin typeface="Arial"/>
              </a:rPr>
              <a:t>a</a:t>
            </a:r>
            <a:r>
              <a:rPr b="1" lang="en-US" sz="6600" spc="182" strike="noStrike">
                <a:solidFill>
                  <a:srgbClr val="1b466d"/>
                </a:solidFill>
                <a:latin typeface="Arial"/>
              </a:rPr>
              <a:t>tabase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9775080" y="5118120"/>
            <a:ext cx="3649680" cy="15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>
            <a:spAutoFit/>
          </a:bodyPr>
          <a:p>
            <a:pPr marL="1015920" indent="-1002960">
              <a:lnSpc>
                <a:spcPts val="6001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5100" spc="69" strike="noStrike">
                <a:solidFill>
                  <a:srgbClr val="1b466d"/>
                </a:solidFill>
                <a:latin typeface="Arial"/>
              </a:rPr>
              <a:t>Applic</a:t>
            </a:r>
            <a:r>
              <a:rPr b="1" lang="en-US" sz="5100" spc="29" strike="noStrike">
                <a:solidFill>
                  <a:srgbClr val="1b466d"/>
                </a:solidFill>
                <a:latin typeface="Arial"/>
              </a:rPr>
              <a:t>a</a:t>
            </a:r>
            <a:r>
              <a:rPr b="1" lang="en-US" sz="5100" spc="58" strike="noStrike">
                <a:solidFill>
                  <a:srgbClr val="1b466d"/>
                </a:solidFill>
                <a:latin typeface="Arial"/>
              </a:rPr>
              <a:t>tion  </a:t>
            </a:r>
            <a:r>
              <a:rPr b="1" lang="en-US" sz="5100" spc="32" strike="noStrike">
                <a:solidFill>
                  <a:srgbClr val="1b466d"/>
                </a:solidFill>
                <a:latin typeface="Arial"/>
              </a:rPr>
              <a:t>Code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3064320" y="2847960"/>
            <a:ext cx="11211840" cy="360"/>
          </a:xfrm>
          <a:custGeom>
            <a:avLst/>
            <a:gdLst/>
            <a:ahLst/>
            <a:rect l="l" t="t" r="r" b="b"/>
            <a:pathLst>
              <a:path w="11212195" h="0">
                <a:moveTo>
                  <a:pt x="0" y="0"/>
                </a:moveTo>
                <a:lnTo>
                  <a:pt x="11211623" y="0"/>
                </a:lnTo>
              </a:path>
            </a:pathLst>
          </a:custGeom>
          <a:noFill/>
          <a:ln w="88920">
            <a:solidFill>
              <a:srgbClr val="1b466d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0" y="0"/>
            <a:ext cx="17339760" cy="975312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TextShape 2"/>
          <p:cNvSpPr txBox="1"/>
          <p:nvPr/>
        </p:nvSpPr>
        <p:spPr>
          <a:xfrm>
            <a:off x="8073360" y="1714680"/>
            <a:ext cx="2404440" cy="20239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6600" spc="-1" strike="noStrike">
                <a:solidFill>
                  <a:srgbClr val="1b466d"/>
                </a:solidFill>
                <a:latin typeface="Tahoma"/>
              </a:rPr>
              <a:t>X</a:t>
            </a:r>
            <a:r>
              <a:rPr b="1" lang="en-US" sz="6600" spc="-157" strike="noStrike">
                <a:solidFill>
                  <a:srgbClr val="1b466d"/>
                </a:solidFill>
                <a:latin typeface="Arial"/>
              </a:rPr>
              <a:t>AMP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6253560" y="3292920"/>
            <a:ext cx="7228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4100" spc="-222" strike="noStrike">
                <a:solidFill>
                  <a:srgbClr val="1b466d"/>
                </a:solidFill>
                <a:latin typeface="Arial"/>
              </a:rPr>
              <a:t>OS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4542480" y="4551480"/>
            <a:ext cx="2436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4100" spc="89" strike="noStrike">
                <a:solidFill>
                  <a:srgbClr val="1b466d"/>
                </a:solidFill>
                <a:latin typeface="Arial"/>
              </a:rPr>
              <a:t>Database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438" name="CustomShape 5"/>
          <p:cNvSpPr/>
          <p:nvPr/>
        </p:nvSpPr>
        <p:spPr>
          <a:xfrm>
            <a:off x="3834360" y="5810040"/>
            <a:ext cx="31449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4100" spc="-1" strike="noStrike">
                <a:solidFill>
                  <a:srgbClr val="1b466d"/>
                </a:solidFill>
                <a:latin typeface="Arial"/>
              </a:rPr>
              <a:t>HTTP</a:t>
            </a:r>
            <a:r>
              <a:rPr b="1" lang="en-US" sz="4100" spc="-381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1" lang="en-US" sz="4100" spc="38" strike="noStrike">
                <a:solidFill>
                  <a:srgbClr val="1b466d"/>
                </a:solidFill>
                <a:latin typeface="Arial"/>
              </a:rPr>
              <a:t>Server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439" name="CustomShape 6"/>
          <p:cNvSpPr/>
          <p:nvPr/>
        </p:nvSpPr>
        <p:spPr>
          <a:xfrm>
            <a:off x="2795400" y="7068600"/>
            <a:ext cx="4183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4100" spc="38" strike="noStrike">
                <a:solidFill>
                  <a:srgbClr val="1b466d"/>
                </a:solidFill>
                <a:latin typeface="Arial"/>
              </a:rPr>
              <a:t>Serverside</a:t>
            </a:r>
            <a:r>
              <a:rPr b="1" lang="en-US" sz="4100" spc="-236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1" lang="en-US" sz="4100" spc="29" strike="noStrike">
                <a:solidFill>
                  <a:srgbClr val="1b466d"/>
                </a:solidFill>
                <a:latin typeface="Arial"/>
              </a:rPr>
              <a:t>Code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440" name="CustomShape 7"/>
          <p:cNvSpPr/>
          <p:nvPr/>
        </p:nvSpPr>
        <p:spPr>
          <a:xfrm>
            <a:off x="8339760" y="4483080"/>
            <a:ext cx="18036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100" spc="307" strike="noStrike">
                <a:solidFill>
                  <a:srgbClr val="1b466d"/>
                </a:solidFill>
                <a:latin typeface="Arial"/>
              </a:rPr>
              <a:t>m</a:t>
            </a:r>
            <a:r>
              <a:rPr b="0" lang="en-US" sz="4100" spc="180" strike="noStrike">
                <a:solidFill>
                  <a:srgbClr val="1b466d"/>
                </a:solidFill>
                <a:latin typeface="Arial"/>
              </a:rPr>
              <a:t>y</a:t>
            </a:r>
            <a:r>
              <a:rPr b="0" lang="en-US" sz="4100" spc="-55" strike="noStrike">
                <a:solidFill>
                  <a:srgbClr val="1b466d"/>
                </a:solidFill>
                <a:latin typeface="Arial"/>
              </a:rPr>
              <a:t>SQL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441" name="CustomShape 8"/>
          <p:cNvSpPr/>
          <p:nvPr/>
        </p:nvSpPr>
        <p:spPr>
          <a:xfrm>
            <a:off x="8339760" y="5816520"/>
            <a:ext cx="17917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100" spc="72" strike="noStrike">
                <a:solidFill>
                  <a:srgbClr val="1b466d"/>
                </a:solidFill>
                <a:latin typeface="Arial"/>
              </a:rPr>
              <a:t>apache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442" name="CustomShape 9"/>
          <p:cNvSpPr/>
          <p:nvPr/>
        </p:nvSpPr>
        <p:spPr>
          <a:xfrm>
            <a:off x="8708040" y="7074000"/>
            <a:ext cx="10576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100" spc="-106" strike="noStrike">
                <a:solidFill>
                  <a:srgbClr val="1b466d"/>
                </a:solidFill>
                <a:latin typeface="Arial"/>
              </a:rPr>
              <a:t>PHP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443" name="CustomShape 10"/>
          <p:cNvSpPr/>
          <p:nvPr/>
        </p:nvSpPr>
        <p:spPr>
          <a:xfrm>
            <a:off x="11514960" y="1714680"/>
            <a:ext cx="3240720" cy="22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32000">
              <a:lnSpc>
                <a:spcPct val="100000"/>
              </a:lnSpc>
              <a:spcBef>
                <a:spcPts val="99"/>
              </a:spcBef>
            </a:pPr>
            <a:r>
              <a:rPr b="1" lang="en-US" sz="6600" spc="-86" strike="noStrike">
                <a:solidFill>
                  <a:srgbClr val="1b466d"/>
                </a:solidFill>
                <a:latin typeface="Arial"/>
              </a:rPr>
              <a:t>MEAN</a:t>
            </a:r>
            <a:endParaRPr b="0" lang="en-US" sz="6600" spc="-1" strike="noStrike">
              <a:latin typeface="Arial"/>
            </a:endParaRPr>
          </a:p>
          <a:p>
            <a:pPr marL="12240" indent="-5400" algn="ctr">
              <a:lnSpc>
                <a:spcPct val="100000"/>
              </a:lnSpc>
              <a:spcBef>
                <a:spcPts val="3878"/>
              </a:spcBef>
              <a:tabLst>
                <a:tab algn="l" pos="0"/>
              </a:tabLst>
            </a:pPr>
            <a:r>
              <a:rPr b="0" lang="en-US" sz="2500" spc="63" strike="noStrike">
                <a:solidFill>
                  <a:srgbClr val="1b466d"/>
                </a:solidFill>
                <a:latin typeface="Arial"/>
              </a:rPr>
              <a:t>no </a:t>
            </a:r>
            <a:r>
              <a:rPr b="0" lang="en-US" sz="2500" spc="77" strike="noStrike">
                <a:solidFill>
                  <a:srgbClr val="1b466d"/>
                </a:solidFill>
                <a:latin typeface="Arial"/>
              </a:rPr>
              <a:t>need to </a:t>
            </a:r>
            <a:r>
              <a:rPr b="0" lang="en-US" sz="2500" spc="32" strike="noStrike">
                <a:solidFill>
                  <a:srgbClr val="1b466d"/>
                </a:solidFill>
                <a:latin typeface="Arial"/>
              </a:rPr>
              <a:t>mention,  </a:t>
            </a:r>
            <a:r>
              <a:rPr b="0" lang="en-US" sz="2500" spc="83" strike="noStrike">
                <a:solidFill>
                  <a:srgbClr val="1b466d"/>
                </a:solidFill>
                <a:latin typeface="Arial"/>
              </a:rPr>
              <a:t>node </a:t>
            </a:r>
            <a:r>
              <a:rPr b="0" lang="en-US" sz="2500" spc="-52" strike="noStrike">
                <a:solidFill>
                  <a:srgbClr val="1b466d"/>
                </a:solidFill>
                <a:latin typeface="Arial"/>
              </a:rPr>
              <a:t>is </a:t>
            </a:r>
            <a:r>
              <a:rPr b="0" lang="en-US" sz="2500" spc="9" strike="noStrike">
                <a:solidFill>
                  <a:srgbClr val="1b466d"/>
                </a:solidFill>
                <a:latin typeface="Arial"/>
              </a:rPr>
              <a:t>cross</a:t>
            </a:r>
            <a:r>
              <a:rPr b="0" lang="en-US" sz="2500" spc="-22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2500" spc="77" strike="noStrike">
                <a:solidFill>
                  <a:srgbClr val="1b466d"/>
                </a:solidFill>
                <a:latin typeface="Arial"/>
              </a:rPr>
              <a:t>platform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44" name="CustomShape 11"/>
          <p:cNvSpPr/>
          <p:nvPr/>
        </p:nvSpPr>
        <p:spPr>
          <a:xfrm>
            <a:off x="11514960" y="4470480"/>
            <a:ext cx="3233160" cy="34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06440">
              <a:lnSpc>
                <a:spcPct val="100000"/>
              </a:lnSpc>
              <a:spcBef>
                <a:spcPts val="99"/>
              </a:spcBef>
            </a:pPr>
            <a:r>
              <a:rPr b="0" lang="en-US" sz="4100" spc="123" strike="noStrike">
                <a:solidFill>
                  <a:srgbClr val="1b466d"/>
                </a:solidFill>
                <a:latin typeface="Arial"/>
              </a:rPr>
              <a:t>mongoDB</a:t>
            </a:r>
            <a:endParaRPr b="0" lang="en-US" sz="4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3580"/>
              </a:spcBef>
            </a:pPr>
            <a:r>
              <a:rPr b="0" lang="en-US" sz="2500" spc="83" strike="noStrike">
                <a:solidFill>
                  <a:srgbClr val="1b466d"/>
                </a:solidFill>
                <a:latin typeface="Arial"/>
              </a:rPr>
              <a:t>node </a:t>
            </a:r>
            <a:r>
              <a:rPr b="0" lang="en-US" sz="2500" spc="-52" strike="noStrike">
                <a:solidFill>
                  <a:srgbClr val="1b466d"/>
                </a:solidFill>
                <a:latin typeface="Arial"/>
              </a:rPr>
              <a:t>is </a:t>
            </a:r>
            <a:r>
              <a:rPr b="0" lang="en-US" sz="2500" spc="-1" strike="noStrike">
                <a:solidFill>
                  <a:srgbClr val="1b466d"/>
                </a:solidFill>
                <a:latin typeface="Arial"/>
              </a:rPr>
              <a:t>its </a:t>
            </a:r>
            <a:r>
              <a:rPr b="0" lang="en-US" sz="2500" spc="94" strike="noStrike">
                <a:solidFill>
                  <a:srgbClr val="1b466d"/>
                </a:solidFill>
                <a:latin typeface="Arial"/>
              </a:rPr>
              <a:t>own</a:t>
            </a:r>
            <a:r>
              <a:rPr b="0" lang="en-US" sz="2500" spc="-256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2500" spc="-7" strike="noStrike">
                <a:solidFill>
                  <a:srgbClr val="1b466d"/>
                </a:solidFill>
                <a:latin typeface="Arial"/>
              </a:rPr>
              <a:t>server,  Express </a:t>
            </a:r>
            <a:r>
              <a:rPr b="0" lang="en-US" sz="2500" spc="38" strike="noStrike">
                <a:solidFill>
                  <a:srgbClr val="1b466d"/>
                </a:solidFill>
                <a:latin typeface="Arial"/>
              </a:rPr>
              <a:t>makes </a:t>
            </a:r>
            <a:r>
              <a:rPr b="0" lang="en-US" sz="2500" spc="24" strike="noStrike">
                <a:solidFill>
                  <a:srgbClr val="1b466d"/>
                </a:solidFill>
                <a:latin typeface="Arial"/>
              </a:rPr>
              <a:t>it  </a:t>
            </a:r>
            <a:r>
              <a:rPr b="0" lang="en-US" sz="2500" spc="-1" strike="noStrike">
                <a:solidFill>
                  <a:srgbClr val="1b466d"/>
                </a:solidFill>
                <a:latin typeface="Arial"/>
              </a:rPr>
              <a:t>easier</a:t>
            </a:r>
            <a:endParaRPr b="0" lang="en-US" sz="2500" spc="-1" strike="noStrike">
              <a:latin typeface="Arial"/>
            </a:endParaRPr>
          </a:p>
          <a:p>
            <a:pPr marL="139680" algn="ctr">
              <a:lnSpc>
                <a:spcPct val="100000"/>
              </a:lnSpc>
              <a:spcBef>
                <a:spcPts val="901"/>
              </a:spcBef>
            </a:pPr>
            <a:r>
              <a:rPr b="0" lang="en-US" sz="2500" spc="18" strike="noStrike">
                <a:solidFill>
                  <a:srgbClr val="1b466d"/>
                </a:solidFill>
                <a:latin typeface="Arial"/>
              </a:rPr>
              <a:t>nodeJS</a:t>
            </a:r>
            <a:r>
              <a:rPr b="0" lang="en-US" sz="2500" spc="-97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2500" spc="12" strike="noStrike">
                <a:solidFill>
                  <a:srgbClr val="1b466d"/>
                </a:solidFill>
                <a:latin typeface="Arial"/>
              </a:rPr>
              <a:t>applications, </a:t>
            </a:r>
            <a:r>
              <a:rPr b="0" lang="en-US" sz="2500" spc="-1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2500" spc="69" strike="noStrike">
                <a:solidFill>
                  <a:srgbClr val="1b466d"/>
                </a:solidFill>
                <a:latin typeface="Arial"/>
              </a:rPr>
              <a:t>may </a:t>
            </a:r>
            <a:r>
              <a:rPr b="0" lang="en-US" sz="2500" spc="24" strike="noStrike">
                <a:solidFill>
                  <a:srgbClr val="1b466d"/>
                </a:solidFill>
                <a:latin typeface="Arial"/>
              </a:rPr>
              <a:t>link </a:t>
            </a:r>
            <a:r>
              <a:rPr b="0" lang="en-US" sz="2500" spc="77" strike="noStrike">
                <a:solidFill>
                  <a:srgbClr val="1b466d"/>
                </a:solidFill>
                <a:latin typeface="Arial"/>
              </a:rPr>
              <a:t>to </a:t>
            </a:r>
            <a:r>
              <a:rPr b="0" lang="en-US" sz="2500" spc="32" strike="noStrike">
                <a:solidFill>
                  <a:srgbClr val="1b466d"/>
                </a:solidFill>
                <a:latin typeface="Arial"/>
              </a:rPr>
              <a:t>angular  </a:t>
            </a:r>
            <a:r>
              <a:rPr b="0" lang="en-US" sz="2500" spc="43" strike="noStrike">
                <a:solidFill>
                  <a:srgbClr val="1b466d"/>
                </a:solidFill>
                <a:latin typeface="Arial"/>
              </a:rPr>
              <a:t>clientside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45" name="CustomShape 12"/>
          <p:cNvSpPr/>
          <p:nvPr/>
        </p:nvSpPr>
        <p:spPr>
          <a:xfrm>
            <a:off x="7628760" y="3225960"/>
            <a:ext cx="3240720" cy="11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1522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500" spc="63" strike="noStrike">
                <a:solidFill>
                  <a:srgbClr val="1b466d"/>
                </a:solidFill>
                <a:latin typeface="Arial"/>
              </a:rPr>
              <a:t>no </a:t>
            </a:r>
            <a:r>
              <a:rPr b="0" lang="en-US" sz="2500" spc="77" strike="noStrike">
                <a:solidFill>
                  <a:srgbClr val="1b466d"/>
                </a:solidFill>
                <a:latin typeface="Arial"/>
              </a:rPr>
              <a:t>need to </a:t>
            </a:r>
            <a:r>
              <a:rPr b="0" lang="en-US" sz="2500" spc="32" strike="noStrike">
                <a:solidFill>
                  <a:srgbClr val="1b466d"/>
                </a:solidFill>
                <a:latin typeface="Arial"/>
              </a:rPr>
              <a:t>mention,  </a:t>
            </a:r>
            <a:r>
              <a:rPr b="0" lang="en-US" sz="2500" spc="83" strike="noStrike">
                <a:solidFill>
                  <a:srgbClr val="1b466d"/>
                </a:solidFill>
                <a:latin typeface="Arial"/>
              </a:rPr>
              <a:t>node </a:t>
            </a:r>
            <a:r>
              <a:rPr b="0" lang="en-US" sz="2500" spc="-52" strike="noStrike">
                <a:solidFill>
                  <a:srgbClr val="1b466d"/>
                </a:solidFill>
                <a:latin typeface="Arial"/>
              </a:rPr>
              <a:t>is </a:t>
            </a:r>
            <a:r>
              <a:rPr b="0" lang="en-US" sz="2500" spc="9" strike="noStrike">
                <a:solidFill>
                  <a:srgbClr val="1b466d"/>
                </a:solidFill>
                <a:latin typeface="Arial"/>
              </a:rPr>
              <a:t>cross</a:t>
            </a:r>
            <a:r>
              <a:rPr b="0" lang="en-US" sz="2500" spc="-22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2500" spc="77" strike="noStrike">
                <a:solidFill>
                  <a:srgbClr val="1b466d"/>
                </a:solidFill>
                <a:latin typeface="Arial"/>
              </a:rPr>
              <a:t>platform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141560" y="5263920"/>
            <a:ext cx="1711440" cy="1097640"/>
          </a:xfrm>
          <a:custGeom>
            <a:avLst/>
            <a:gdLst/>
            <a:ahLst/>
            <a:rect l="l" t="t" r="r" b="b"/>
            <a:pathLst>
              <a:path w="1711959" h="1097914">
                <a:moveTo>
                  <a:pt x="0" y="1097700"/>
                </a:moveTo>
                <a:lnTo>
                  <a:pt x="1711652" y="0"/>
                </a:lnTo>
              </a:path>
            </a:pathLst>
          </a:custGeom>
          <a:noFill/>
          <a:ln w="76320">
            <a:solidFill>
              <a:srgbClr val="abdb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2"/>
          <p:cNvSpPr txBox="1"/>
          <p:nvPr/>
        </p:nvSpPr>
        <p:spPr>
          <a:xfrm>
            <a:off x="2332800" y="0"/>
            <a:ext cx="14583600" cy="45849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5000" spc="-3601" strike="noStrike">
                <a:solidFill>
                  <a:srgbClr val="abdba4"/>
                </a:solidFill>
                <a:latin typeface="Arial"/>
              </a:rPr>
              <a:t>W</a:t>
            </a:r>
            <a:r>
              <a:rPr b="0" lang="en-US" sz="15000" spc="-3601" strike="noStrike">
                <a:solidFill>
                  <a:srgbClr val="abdba4"/>
                </a:solidFill>
                <a:latin typeface="Arial"/>
              </a:rPr>
              <a:t>    e      </a:t>
            </a:r>
            <a:r>
              <a:rPr b="0" lang="en-US" sz="15000" spc="-3601" strike="noStrike">
                <a:solidFill>
                  <a:srgbClr val="abdba4"/>
                </a:solidFill>
                <a:latin typeface="Arial"/>
              </a:rPr>
              <a:t>b</a:t>
            </a:r>
            <a:r>
              <a:rPr b="0" lang="en-US" sz="15000" spc="-3057" strike="noStrike">
                <a:solidFill>
                  <a:srgbClr val="abdba4"/>
                </a:solidFill>
                <a:latin typeface="Arial"/>
              </a:rPr>
              <a:t>  </a:t>
            </a:r>
            <a:r>
              <a:rPr b="0" lang="en-US" sz="15000" spc="-2065" strike="noStrike">
                <a:solidFill>
                  <a:srgbClr val="abdba4"/>
                </a:solidFill>
                <a:latin typeface="Arial"/>
              </a:rPr>
              <a:t>1.0</a:t>
            </a:r>
            <a:endParaRPr b="0" lang="en-US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2739240" y="1909800"/>
            <a:ext cx="9105480" cy="22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5080" bIns="0">
            <a:spAutoFit/>
          </a:bodyPr>
          <a:p>
            <a:pPr marL="12600">
              <a:lnSpc>
                <a:spcPct val="100000"/>
              </a:lnSpc>
              <a:spcBef>
                <a:spcPts val="2560"/>
              </a:spcBef>
            </a:pPr>
            <a:r>
              <a:rPr b="0" lang="en-US" sz="3900" spc="-157" strike="noStrike">
                <a:solidFill>
                  <a:srgbClr val="abdba4"/>
                </a:solidFill>
                <a:latin typeface="DejaVu Sans"/>
              </a:rPr>
              <a:t>Static </a:t>
            </a:r>
            <a:r>
              <a:rPr b="0" lang="en-US" sz="3900" spc="-111" strike="noStrike">
                <a:solidFill>
                  <a:srgbClr val="abdba4"/>
                </a:solidFill>
                <a:latin typeface="DejaVu Sans"/>
              </a:rPr>
              <a:t>pages </a:t>
            </a:r>
            <a:r>
              <a:rPr b="0" lang="en-US" sz="3900" spc="-32" strike="noStrike">
                <a:solidFill>
                  <a:srgbClr val="abdba4"/>
                </a:solidFill>
                <a:latin typeface="DejaVu Sans"/>
              </a:rPr>
              <a:t>of </a:t>
            </a:r>
            <a:r>
              <a:rPr b="0" lang="en-US" sz="3900" spc="-131" strike="noStrike">
                <a:solidFill>
                  <a:srgbClr val="abdba4"/>
                </a:solidFill>
                <a:latin typeface="DejaVu Sans"/>
              </a:rPr>
              <a:t>hyperlinked</a:t>
            </a:r>
            <a:r>
              <a:rPr b="0" lang="en-US" sz="3900" spc="-860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900" spc="-160" strike="noStrike">
                <a:solidFill>
                  <a:srgbClr val="abdba4"/>
                </a:solidFill>
                <a:latin typeface="DejaVu Sans"/>
              </a:rPr>
              <a:t>information</a:t>
            </a:r>
            <a:endParaRPr b="0" lang="en-US" sz="39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021"/>
              </a:spcBef>
            </a:pPr>
            <a:r>
              <a:rPr b="0" lang="en-US" sz="3200" spc="-126" strike="noStrike">
                <a:solidFill>
                  <a:srgbClr val="abdba4"/>
                </a:solidFill>
                <a:latin typeface="DejaVu Sans"/>
              </a:rPr>
              <a:t>Information</a:t>
            </a:r>
            <a:r>
              <a:rPr b="0" lang="en-US" sz="3200" spc="-22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20" strike="noStrike">
                <a:solidFill>
                  <a:srgbClr val="abdba4"/>
                </a:solidFill>
                <a:latin typeface="DejaVu Sans"/>
              </a:rPr>
              <a:t>revolution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657600" y="4241520"/>
            <a:ext cx="7502040" cy="9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ts val="3770"/>
              </a:lnSpc>
              <a:spcBef>
                <a:spcPts val="99"/>
              </a:spcBef>
            </a:pPr>
            <a:r>
              <a:rPr b="0" lang="en-US" sz="3200" spc="-97" strike="noStrike">
                <a:solidFill>
                  <a:srgbClr val="abdba4"/>
                </a:solidFill>
                <a:latin typeface="DejaVu Sans"/>
              </a:rPr>
              <a:t>created </a:t>
            </a:r>
            <a:r>
              <a:rPr b="0" lang="en-US" sz="3200" spc="-114" strike="noStrike">
                <a:solidFill>
                  <a:srgbClr val="abdba4"/>
                </a:solidFill>
                <a:latin typeface="DejaVu Sans"/>
              </a:rPr>
              <a:t>using</a:t>
            </a:r>
            <a:r>
              <a:rPr b="0" lang="en-US" sz="3200" spc="-386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29" strike="noStrike">
                <a:solidFill>
                  <a:srgbClr val="abdba4"/>
                </a:solidFill>
                <a:latin typeface="DejaVu Sans"/>
              </a:rPr>
              <a:t>HTML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ts val="3770"/>
              </a:lnSpc>
            </a:pPr>
            <a:r>
              <a:rPr b="0" lang="en-US" sz="3200" spc="-225" strike="noStrike">
                <a:solidFill>
                  <a:srgbClr val="abdba4"/>
                </a:solidFill>
                <a:latin typeface="DejaVu Sans"/>
              </a:rPr>
              <a:t>&lt;mark-up</a:t>
            </a:r>
            <a:r>
              <a:rPr b="0" lang="en-US" sz="3200" spc="-256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205" strike="noStrike">
                <a:solidFill>
                  <a:srgbClr val="abdba4"/>
                </a:solidFill>
                <a:latin typeface="DejaVu Sans"/>
              </a:rPr>
              <a:t>language&gt;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10141560" y="6882840"/>
            <a:ext cx="2324880" cy="982800"/>
          </a:xfrm>
          <a:custGeom>
            <a:avLst/>
            <a:gdLst/>
            <a:ahLst/>
            <a:rect l="l" t="t" r="r" b="b"/>
            <a:pathLst>
              <a:path w="2325370" h="982979">
                <a:moveTo>
                  <a:pt x="0" y="0"/>
                </a:moveTo>
                <a:lnTo>
                  <a:pt x="2325023" y="982812"/>
                </a:lnTo>
              </a:path>
            </a:pathLst>
          </a:custGeom>
          <a:noFill/>
          <a:ln w="76320">
            <a:solidFill>
              <a:srgbClr val="abdb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"/>
          <p:cNvSpPr/>
          <p:nvPr/>
        </p:nvSpPr>
        <p:spPr>
          <a:xfrm>
            <a:off x="11980440" y="5391000"/>
            <a:ext cx="918360" cy="1677240"/>
          </a:xfrm>
          <a:custGeom>
            <a:avLst/>
            <a:gdLst/>
            <a:ahLst/>
            <a:rect l="l" t="t" r="r" b="b"/>
            <a:pathLst>
              <a:path w="918845" h="1677670">
                <a:moveTo>
                  <a:pt x="918642" y="1677387"/>
                </a:moveTo>
                <a:lnTo>
                  <a:pt x="0" y="0"/>
                </a:lnTo>
              </a:path>
            </a:pathLst>
          </a:custGeom>
          <a:noFill/>
          <a:ln w="76320">
            <a:solidFill>
              <a:srgbClr val="abdb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7"/>
          <p:cNvSpPr/>
          <p:nvPr/>
        </p:nvSpPr>
        <p:spPr>
          <a:xfrm>
            <a:off x="8905680" y="5815800"/>
            <a:ext cx="1468800" cy="1963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8"/>
          <p:cNvSpPr/>
          <p:nvPr/>
        </p:nvSpPr>
        <p:spPr>
          <a:xfrm>
            <a:off x="8943840" y="5828400"/>
            <a:ext cx="1392840" cy="122076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spAutoFit/>
          </a:bodyPr>
          <a:p>
            <a:pPr>
              <a:lnSpc>
                <a:spcPct val="100000"/>
              </a:lnSpc>
              <a:spcBef>
                <a:spcPts val="14"/>
              </a:spcBef>
            </a:pPr>
            <a:endParaRPr b="0" lang="en-US" sz="1800" spc="-1" strike="noStrike">
              <a:latin typeface="Arial"/>
            </a:endParaRPr>
          </a:p>
          <a:p>
            <a:pPr marL="94680">
              <a:lnSpc>
                <a:spcPct val="100000"/>
              </a:lnSpc>
            </a:pPr>
            <a:r>
              <a:rPr b="1" lang="en-US" sz="3400" spc="-7" strike="noStrike">
                <a:solidFill>
                  <a:srgbClr val="1b466d"/>
                </a:solidFill>
                <a:latin typeface="Arial"/>
              </a:rPr>
              <a:t>HTML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12033000" y="6641280"/>
            <a:ext cx="1468800" cy="1963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0"/>
          <p:cNvSpPr/>
          <p:nvPr/>
        </p:nvSpPr>
        <p:spPr>
          <a:xfrm>
            <a:off x="12070800" y="6653880"/>
            <a:ext cx="1392840" cy="122076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spAutoFit/>
          </a:bodyPr>
          <a:p>
            <a:pPr>
              <a:lnSpc>
                <a:spcPct val="100000"/>
              </a:lnSpc>
              <a:spcBef>
                <a:spcPts val="14"/>
              </a:spcBef>
            </a:pPr>
            <a:endParaRPr b="0" lang="en-US" sz="1800" spc="-1" strike="noStrike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b="1" lang="en-US" sz="3400" spc="-7" strike="noStrike">
                <a:solidFill>
                  <a:srgbClr val="1b466d"/>
                </a:solidFill>
                <a:latin typeface="Arial"/>
              </a:rPr>
              <a:t>HTML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11366280" y="3957840"/>
            <a:ext cx="1468800" cy="1963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2"/>
          <p:cNvSpPr/>
          <p:nvPr/>
        </p:nvSpPr>
        <p:spPr>
          <a:xfrm>
            <a:off x="11404080" y="3970440"/>
            <a:ext cx="1392840" cy="122472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>
            <a:spAutoFit/>
          </a:bodyPr>
          <a:p>
            <a:pPr>
              <a:lnSpc>
                <a:spcPct val="100000"/>
              </a:lnSpc>
              <a:spcBef>
                <a:spcPts val="45"/>
              </a:spcBef>
            </a:pPr>
            <a:endParaRPr b="0" lang="en-US" sz="1800" spc="-1" strike="noStrike">
              <a:latin typeface="Arial"/>
            </a:endParaRPr>
          </a:p>
          <a:p>
            <a:pPr marL="97920">
              <a:lnSpc>
                <a:spcPct val="100000"/>
              </a:lnSpc>
            </a:pPr>
            <a:r>
              <a:rPr b="1" lang="en-US" sz="3400" spc="-7" strike="noStrike">
                <a:solidFill>
                  <a:srgbClr val="1b466d"/>
                </a:solidFill>
                <a:latin typeface="Arial"/>
              </a:rPr>
              <a:t>HTML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0" y="0"/>
            <a:ext cx="17339760" cy="975312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TextShape 2"/>
          <p:cNvSpPr txBox="1"/>
          <p:nvPr/>
        </p:nvSpPr>
        <p:spPr>
          <a:xfrm>
            <a:off x="3844080" y="2514600"/>
            <a:ext cx="2201040" cy="3821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736560">
              <a:lnSpc>
                <a:spcPct val="100000"/>
              </a:lnSpc>
              <a:spcBef>
                <a:spcPts val="99"/>
              </a:spcBef>
            </a:pPr>
            <a:r>
              <a:rPr b="1" lang="en-US" sz="5000" spc="-7" strike="noStrike">
                <a:solidFill>
                  <a:srgbClr val="1b466d"/>
                </a:solidFill>
                <a:latin typeface="Arial"/>
              </a:rPr>
              <a:t>h</a:t>
            </a:r>
            <a:r>
              <a:rPr b="1" lang="en-US" sz="5000" spc="287" strike="noStrike">
                <a:solidFill>
                  <a:srgbClr val="1b466d"/>
                </a:solidFill>
                <a:latin typeface="Arial"/>
              </a:rPr>
              <a:t>tml</a:t>
            </a:r>
            <a:br/>
            <a:r>
              <a:rPr b="1" lang="en-US" sz="5000" spc="38" strike="noStrike">
                <a:solidFill>
                  <a:srgbClr val="1b466d"/>
                </a:solidFill>
                <a:latin typeface="Arial"/>
              </a:rPr>
              <a:t>c</a:t>
            </a:r>
            <a:r>
              <a:rPr b="1" lang="en-US" sz="5000" spc="-151" strike="noStrike">
                <a:solidFill>
                  <a:srgbClr val="1b466d"/>
                </a:solidFill>
                <a:latin typeface="Arial"/>
              </a:rPr>
              <a:t>ss  </a:t>
            </a:r>
            <a:r>
              <a:rPr b="1" lang="en-US" sz="5000" spc="69" strike="noStrike">
                <a:solidFill>
                  <a:srgbClr val="1b466d"/>
                </a:solidFill>
                <a:latin typeface="Arial"/>
              </a:rPr>
              <a:t>php  </a:t>
            </a:r>
            <a:r>
              <a:rPr b="1" lang="en-US" sz="5000" spc="97" strike="noStrike">
                <a:solidFill>
                  <a:srgbClr val="1b466d"/>
                </a:solidFill>
                <a:latin typeface="Arial"/>
              </a:rPr>
              <a:t>m</a:t>
            </a:r>
            <a:r>
              <a:rPr b="1" lang="en-US" sz="5000" spc="38" strike="noStrike">
                <a:solidFill>
                  <a:srgbClr val="1b466d"/>
                </a:solidFill>
                <a:latin typeface="Arial"/>
              </a:rPr>
              <a:t>y</a:t>
            </a:r>
            <a:r>
              <a:rPr b="1" lang="en-US" sz="5000" spc="-197" strike="noStrike">
                <a:solidFill>
                  <a:srgbClr val="1b466d"/>
                </a:solidFill>
                <a:latin typeface="Arial"/>
              </a:rPr>
              <a:t>SQL</a:t>
            </a:r>
            <a:endParaRPr b="0" lang="en-US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6790680" y="2629080"/>
            <a:ext cx="60246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38" strike="noStrike">
                <a:solidFill>
                  <a:srgbClr val="1b466d"/>
                </a:solidFill>
                <a:latin typeface="Georgia"/>
              </a:rPr>
              <a:t>How </a:t>
            </a:r>
            <a:r>
              <a:rPr b="0" lang="en-US" sz="3600" spc="52" strike="noStrike">
                <a:solidFill>
                  <a:srgbClr val="1b466d"/>
                </a:solidFill>
                <a:latin typeface="Georgia"/>
              </a:rPr>
              <a:t>to structure </a:t>
            </a:r>
            <a:r>
              <a:rPr b="0" lang="en-US" sz="3600" spc="154" strike="noStrike">
                <a:solidFill>
                  <a:srgbClr val="1b466d"/>
                </a:solidFill>
                <a:latin typeface="Georgia"/>
              </a:rPr>
              <a:t>a</a:t>
            </a:r>
            <a:r>
              <a:rPr b="0" lang="en-US" sz="3600" spc="-197" strike="noStrike">
                <a:solidFill>
                  <a:srgbClr val="1b466d"/>
                </a:solidFill>
                <a:latin typeface="Georgia"/>
              </a:rPr>
              <a:t> </a:t>
            </a:r>
            <a:r>
              <a:rPr b="0" lang="en-US" sz="3600" spc="273" strike="noStrike">
                <a:solidFill>
                  <a:srgbClr val="1b466d"/>
                </a:solidFill>
                <a:latin typeface="Georgia"/>
              </a:rPr>
              <a:t>webpage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9" name="CustomShape 4"/>
          <p:cNvSpPr/>
          <p:nvPr/>
        </p:nvSpPr>
        <p:spPr>
          <a:xfrm>
            <a:off x="6777720" y="3860640"/>
            <a:ext cx="512532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38" strike="noStrike">
                <a:solidFill>
                  <a:srgbClr val="1b466d"/>
                </a:solidFill>
                <a:latin typeface="Georgia"/>
              </a:rPr>
              <a:t>How </a:t>
            </a:r>
            <a:r>
              <a:rPr b="0" lang="en-US" sz="3600" spc="52" strike="noStrike">
                <a:solidFill>
                  <a:srgbClr val="1b466d"/>
                </a:solidFill>
                <a:latin typeface="Georgia"/>
              </a:rPr>
              <a:t>to </a:t>
            </a:r>
            <a:r>
              <a:rPr b="0" lang="en-US" sz="3600" spc="117" strike="noStrike">
                <a:solidFill>
                  <a:srgbClr val="1b466d"/>
                </a:solidFill>
                <a:latin typeface="Georgia"/>
              </a:rPr>
              <a:t>style </a:t>
            </a:r>
            <a:r>
              <a:rPr b="0" lang="en-US" sz="3600" spc="154" strike="noStrike">
                <a:solidFill>
                  <a:srgbClr val="1b466d"/>
                </a:solidFill>
                <a:latin typeface="Georgia"/>
              </a:rPr>
              <a:t>a</a:t>
            </a:r>
            <a:r>
              <a:rPr b="0" lang="en-US" sz="3600" spc="-282" strike="noStrike">
                <a:solidFill>
                  <a:srgbClr val="1b466d"/>
                </a:solidFill>
                <a:latin typeface="Georgia"/>
              </a:rPr>
              <a:t> </a:t>
            </a:r>
            <a:r>
              <a:rPr b="0" lang="en-US" sz="3600" spc="273" strike="noStrike">
                <a:solidFill>
                  <a:srgbClr val="1b466d"/>
                </a:solidFill>
                <a:latin typeface="Georgia"/>
              </a:rPr>
              <a:t>webpage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0" name="CustomShape 5"/>
          <p:cNvSpPr/>
          <p:nvPr/>
        </p:nvSpPr>
        <p:spPr>
          <a:xfrm>
            <a:off x="6765120" y="5105520"/>
            <a:ext cx="7739640" cy="31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5560">
              <a:lnSpc>
                <a:spcPct val="100000"/>
              </a:lnSpc>
              <a:spcBef>
                <a:spcPts val="99"/>
              </a:spcBef>
            </a:pPr>
            <a:r>
              <a:rPr b="0" lang="en-US" sz="3600" spc="38" strike="noStrike">
                <a:solidFill>
                  <a:srgbClr val="1b466d"/>
                </a:solidFill>
                <a:latin typeface="Georgia"/>
              </a:rPr>
              <a:t>How</a:t>
            </a:r>
            <a:r>
              <a:rPr b="0" lang="en-US" sz="3600" spc="-55" strike="noStrike">
                <a:solidFill>
                  <a:srgbClr val="1b466d"/>
                </a:solidFill>
                <a:latin typeface="Georgia"/>
              </a:rPr>
              <a:t> </a:t>
            </a:r>
            <a:r>
              <a:rPr b="0" lang="en-US" sz="3600" spc="52" strike="noStrike">
                <a:solidFill>
                  <a:srgbClr val="1b466d"/>
                </a:solidFill>
                <a:latin typeface="Georgia"/>
              </a:rPr>
              <a:t>to</a:t>
            </a:r>
            <a:r>
              <a:rPr b="0" lang="en-US" sz="3600" spc="38" strike="noStrike">
                <a:solidFill>
                  <a:srgbClr val="1b466d"/>
                </a:solidFill>
                <a:latin typeface="Georgia"/>
              </a:rPr>
              <a:t> </a:t>
            </a:r>
            <a:r>
              <a:rPr b="0" lang="en-US" sz="3600" spc="154" strike="noStrike">
                <a:solidFill>
                  <a:srgbClr val="1b466d"/>
                </a:solidFill>
                <a:latin typeface="Georgia"/>
              </a:rPr>
              <a:t>make</a:t>
            </a:r>
            <a:r>
              <a:rPr b="0" lang="en-US" sz="3600" spc="43" strike="noStrike">
                <a:solidFill>
                  <a:srgbClr val="1b466d"/>
                </a:solidFill>
                <a:latin typeface="Georgia"/>
              </a:rPr>
              <a:t> </a:t>
            </a:r>
            <a:r>
              <a:rPr b="0" lang="en-US" sz="3600" spc="154" strike="noStrike">
                <a:solidFill>
                  <a:srgbClr val="1b466d"/>
                </a:solidFill>
                <a:latin typeface="Georgia"/>
              </a:rPr>
              <a:t>a</a:t>
            </a:r>
            <a:r>
              <a:rPr b="0" lang="en-US" sz="3600" spc="-55" strike="noStrike">
                <a:solidFill>
                  <a:srgbClr val="1b466d"/>
                </a:solidFill>
                <a:latin typeface="Georgia"/>
              </a:rPr>
              <a:t> </a:t>
            </a:r>
            <a:r>
              <a:rPr b="0" lang="en-US" sz="3600" spc="279" strike="noStrike">
                <a:solidFill>
                  <a:srgbClr val="1b466d"/>
                </a:solidFill>
                <a:latin typeface="Georgia"/>
              </a:rPr>
              <a:t>web</a:t>
            </a:r>
            <a:r>
              <a:rPr b="0" lang="en-US" sz="3600" spc="43" strike="noStrike">
                <a:solidFill>
                  <a:srgbClr val="1b466d"/>
                </a:solidFill>
                <a:latin typeface="Georgia"/>
              </a:rPr>
              <a:t> </a:t>
            </a:r>
            <a:r>
              <a:rPr b="0" lang="en-US" sz="3600" spc="262" strike="noStrike">
                <a:solidFill>
                  <a:srgbClr val="1b466d"/>
                </a:solidFill>
                <a:latin typeface="Georgia"/>
              </a:rPr>
              <a:t>page</a:t>
            </a:r>
            <a:r>
              <a:rPr b="0" lang="en-US" sz="3600" spc="43" strike="noStrike">
                <a:solidFill>
                  <a:srgbClr val="1b466d"/>
                </a:solidFill>
                <a:latin typeface="Georgia"/>
              </a:rPr>
              <a:t> </a:t>
            </a:r>
            <a:r>
              <a:rPr b="0" lang="en-US" sz="3600" spc="32" strike="noStrike">
                <a:solidFill>
                  <a:srgbClr val="1b466d"/>
                </a:solidFill>
                <a:latin typeface="Georgia"/>
              </a:rPr>
              <a:t>interactive</a:t>
            </a:r>
            <a:endParaRPr b="0" lang="en-US" sz="3600" spc="-1" strike="noStrike">
              <a:latin typeface="Arial"/>
            </a:endParaRPr>
          </a:p>
          <a:p>
            <a:pPr marL="12600">
              <a:lnSpc>
                <a:spcPts val="4201"/>
              </a:lnSpc>
              <a:spcBef>
                <a:spcPts val="3620"/>
              </a:spcBef>
            </a:pPr>
            <a:r>
              <a:rPr b="0" lang="en-US" sz="3600" spc="38" strike="noStrike">
                <a:solidFill>
                  <a:srgbClr val="1b466d"/>
                </a:solidFill>
                <a:latin typeface="Georgia"/>
              </a:rPr>
              <a:t>How </a:t>
            </a:r>
            <a:r>
              <a:rPr b="0" lang="en-US" sz="3600" spc="52" strike="noStrike">
                <a:solidFill>
                  <a:srgbClr val="1b466d"/>
                </a:solidFill>
                <a:latin typeface="Georgia"/>
              </a:rPr>
              <a:t>to </a:t>
            </a:r>
            <a:r>
              <a:rPr b="0" lang="en-US" sz="3600" spc="109" strike="noStrike">
                <a:solidFill>
                  <a:srgbClr val="1b466d"/>
                </a:solidFill>
                <a:latin typeface="Georgia"/>
              </a:rPr>
              <a:t>load </a:t>
            </a:r>
            <a:r>
              <a:rPr b="0" lang="en-US" sz="3600" spc="94" strike="noStrike">
                <a:solidFill>
                  <a:srgbClr val="1b466d"/>
                </a:solidFill>
                <a:latin typeface="Georgia"/>
              </a:rPr>
              <a:t>and </a:t>
            </a:r>
            <a:r>
              <a:rPr b="0" lang="en-US" sz="3600" spc="194" strike="noStrike">
                <a:solidFill>
                  <a:srgbClr val="1b466d"/>
                </a:solidFill>
                <a:latin typeface="Georgia"/>
              </a:rPr>
              <a:t>save</a:t>
            </a:r>
            <a:r>
              <a:rPr b="0" lang="en-US" sz="3600" spc="-205" strike="noStrike">
                <a:solidFill>
                  <a:srgbClr val="1b466d"/>
                </a:solidFill>
                <a:latin typeface="Georgia"/>
              </a:rPr>
              <a:t> </a:t>
            </a:r>
            <a:r>
              <a:rPr b="0" lang="en-US" sz="3600" spc="-21" strike="noStrike">
                <a:solidFill>
                  <a:srgbClr val="1b466d"/>
                </a:solidFill>
                <a:latin typeface="Georgia"/>
              </a:rPr>
              <a:t>information  </a:t>
            </a:r>
            <a:r>
              <a:rPr b="0" lang="en-US" sz="3600" spc="18" strike="noStrike">
                <a:solidFill>
                  <a:srgbClr val="1b466d"/>
                </a:solidFill>
                <a:latin typeface="Georgia"/>
              </a:rPr>
              <a:t>from </a:t>
            </a:r>
            <a:r>
              <a:rPr b="0" lang="en-US" sz="3600" spc="154" strike="noStrike">
                <a:solidFill>
                  <a:srgbClr val="1b466d"/>
                </a:solidFill>
                <a:latin typeface="Georgia"/>
              </a:rPr>
              <a:t>a </a:t>
            </a:r>
            <a:r>
              <a:rPr b="0" lang="en-US" sz="3600" spc="279" strike="noStrike">
                <a:solidFill>
                  <a:srgbClr val="1b466d"/>
                </a:solidFill>
                <a:latin typeface="Georgia"/>
              </a:rPr>
              <a:t>web</a:t>
            </a:r>
            <a:r>
              <a:rPr b="0" lang="en-US" sz="3600" spc="-131" strike="noStrike">
                <a:solidFill>
                  <a:srgbClr val="1b466d"/>
                </a:solidFill>
                <a:latin typeface="Georgia"/>
              </a:rPr>
              <a:t> </a:t>
            </a:r>
            <a:r>
              <a:rPr b="0" lang="en-US" sz="3600" spc="262" strike="noStrike">
                <a:solidFill>
                  <a:srgbClr val="1b466d"/>
                </a:solidFill>
                <a:latin typeface="Georgia"/>
              </a:rPr>
              <a:t>page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0" y="0"/>
            <a:ext cx="17339760" cy="4783680"/>
          </a:xfrm>
          <a:custGeom>
            <a:avLst/>
            <a:gdLst/>
            <a:ahLst/>
            <a:rect l="l" t="t" r="r" b="b"/>
            <a:pathLst>
              <a:path w="13004800" h="4784090">
                <a:moveTo>
                  <a:pt x="0" y="4783937"/>
                </a:moveTo>
                <a:lnTo>
                  <a:pt x="13004800" y="4783937"/>
                </a:lnTo>
                <a:lnTo>
                  <a:pt x="13004800" y="0"/>
                </a:lnTo>
                <a:lnTo>
                  <a:pt x="0" y="0"/>
                </a:lnTo>
                <a:lnTo>
                  <a:pt x="0" y="4783937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2"/>
          <p:cNvSpPr/>
          <p:nvPr/>
        </p:nvSpPr>
        <p:spPr>
          <a:xfrm>
            <a:off x="2167560" y="4771080"/>
            <a:ext cx="13004280" cy="4982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3"/>
          <p:cNvSpPr/>
          <p:nvPr/>
        </p:nvSpPr>
        <p:spPr>
          <a:xfrm>
            <a:off x="0" y="4784040"/>
            <a:ext cx="17339760" cy="4969800"/>
          </a:xfrm>
          <a:custGeom>
            <a:avLst/>
            <a:gdLst/>
            <a:ahLst/>
            <a:rect l="l" t="t" r="r" b="b"/>
            <a:pathLst>
              <a:path w="13004800" h="4970145">
                <a:moveTo>
                  <a:pt x="0" y="496966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4969662"/>
                </a:lnTo>
                <a:lnTo>
                  <a:pt x="0" y="4969662"/>
                </a:lnTo>
                <a:close/>
              </a:path>
            </a:pathLst>
          </a:custGeom>
          <a:solidFill>
            <a:srgbClr val="1b466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"/>
          <p:cNvSpPr/>
          <p:nvPr/>
        </p:nvSpPr>
        <p:spPr>
          <a:xfrm>
            <a:off x="4568040" y="2514600"/>
            <a:ext cx="1475280" cy="27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5000" spc="-7" strike="noStrike">
                <a:solidFill>
                  <a:srgbClr val="1b466d"/>
                </a:solidFill>
                <a:latin typeface="Arial"/>
              </a:rPr>
              <a:t>h</a:t>
            </a:r>
            <a:r>
              <a:rPr b="1" lang="en-US" sz="5000" spc="287" strike="noStrike">
                <a:solidFill>
                  <a:srgbClr val="1b466d"/>
                </a:solidFill>
                <a:latin typeface="Arial"/>
              </a:rPr>
              <a:t>tml</a:t>
            </a:r>
            <a:endParaRPr b="0" lang="en-US" sz="5000" spc="-1" strike="noStrike">
              <a:latin typeface="Arial"/>
            </a:endParaRPr>
          </a:p>
          <a:p>
            <a:pPr marL="444600">
              <a:lnSpc>
                <a:spcPct val="100000"/>
              </a:lnSpc>
              <a:spcBef>
                <a:spcPts val="3801"/>
              </a:spcBef>
            </a:pPr>
            <a:r>
              <a:rPr b="1" lang="en-US" sz="5000" spc="38" strike="noStrike">
                <a:solidFill>
                  <a:srgbClr val="1b466d"/>
                </a:solidFill>
                <a:latin typeface="Arial"/>
              </a:rPr>
              <a:t>c</a:t>
            </a:r>
            <a:r>
              <a:rPr b="1" lang="en-US" sz="5000" spc="-202" strike="noStrike">
                <a:solidFill>
                  <a:srgbClr val="1b466d"/>
                </a:solidFill>
                <a:latin typeface="Arial"/>
              </a:rPr>
              <a:t>ss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3844080" y="4991040"/>
            <a:ext cx="2201040" cy="20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990720">
              <a:lnSpc>
                <a:spcPct val="100000"/>
              </a:lnSpc>
              <a:spcBef>
                <a:spcPts val="99"/>
              </a:spcBef>
            </a:pPr>
            <a:r>
              <a:rPr b="1" lang="en-US" sz="5000" spc="89" strike="noStrike">
                <a:solidFill>
                  <a:srgbClr val="d0f295"/>
                </a:solidFill>
                <a:latin typeface="Arial"/>
              </a:rPr>
              <a:t>php</a:t>
            </a:r>
            <a:endParaRPr b="0" lang="en-US" sz="5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801"/>
              </a:spcBef>
            </a:pPr>
            <a:r>
              <a:rPr b="1" lang="en-US" sz="5000" spc="-86" strike="noStrike">
                <a:solidFill>
                  <a:srgbClr val="d0f295"/>
                </a:solidFill>
                <a:latin typeface="Arial"/>
              </a:rPr>
              <a:t>mySQL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456" name="CustomShape 6"/>
          <p:cNvSpPr/>
          <p:nvPr/>
        </p:nvSpPr>
        <p:spPr>
          <a:xfrm>
            <a:off x="6790680" y="2629080"/>
            <a:ext cx="602460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38" strike="noStrike">
                <a:solidFill>
                  <a:srgbClr val="1b466d"/>
                </a:solidFill>
                <a:latin typeface="Georgia"/>
              </a:rPr>
              <a:t>How </a:t>
            </a:r>
            <a:r>
              <a:rPr b="0" lang="en-US" sz="3600" spc="52" strike="noStrike">
                <a:solidFill>
                  <a:srgbClr val="1b466d"/>
                </a:solidFill>
                <a:latin typeface="Georgia"/>
              </a:rPr>
              <a:t>to structure </a:t>
            </a:r>
            <a:r>
              <a:rPr b="0" lang="en-US" sz="3600" spc="154" strike="noStrike">
                <a:solidFill>
                  <a:srgbClr val="1b466d"/>
                </a:solidFill>
                <a:latin typeface="Georgia"/>
              </a:rPr>
              <a:t>a</a:t>
            </a:r>
            <a:r>
              <a:rPr b="0" lang="en-US" sz="3600" spc="-197" strike="noStrike">
                <a:solidFill>
                  <a:srgbClr val="1b466d"/>
                </a:solidFill>
                <a:latin typeface="Georgia"/>
              </a:rPr>
              <a:t> </a:t>
            </a:r>
            <a:r>
              <a:rPr b="0" lang="en-US" sz="3600" spc="273" strike="noStrike">
                <a:solidFill>
                  <a:srgbClr val="1b466d"/>
                </a:solidFill>
                <a:latin typeface="Georgia"/>
              </a:rPr>
              <a:t>webpage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7" name="CustomShape 7"/>
          <p:cNvSpPr/>
          <p:nvPr/>
        </p:nvSpPr>
        <p:spPr>
          <a:xfrm>
            <a:off x="6777720" y="3860640"/>
            <a:ext cx="512532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38" strike="noStrike">
                <a:solidFill>
                  <a:srgbClr val="1b466d"/>
                </a:solidFill>
                <a:latin typeface="Georgia"/>
              </a:rPr>
              <a:t>How </a:t>
            </a:r>
            <a:r>
              <a:rPr b="0" lang="en-US" sz="3600" spc="52" strike="noStrike">
                <a:solidFill>
                  <a:srgbClr val="1b466d"/>
                </a:solidFill>
                <a:latin typeface="Georgia"/>
              </a:rPr>
              <a:t>to </a:t>
            </a:r>
            <a:r>
              <a:rPr b="0" lang="en-US" sz="3600" spc="117" strike="noStrike">
                <a:solidFill>
                  <a:srgbClr val="1b466d"/>
                </a:solidFill>
                <a:latin typeface="Georgia"/>
              </a:rPr>
              <a:t>style </a:t>
            </a:r>
            <a:r>
              <a:rPr b="0" lang="en-US" sz="3600" spc="154" strike="noStrike">
                <a:solidFill>
                  <a:srgbClr val="1b466d"/>
                </a:solidFill>
                <a:latin typeface="Georgia"/>
              </a:rPr>
              <a:t>a</a:t>
            </a:r>
            <a:r>
              <a:rPr b="0" lang="en-US" sz="3600" spc="-282" strike="noStrike">
                <a:solidFill>
                  <a:srgbClr val="1b466d"/>
                </a:solidFill>
                <a:latin typeface="Georgia"/>
              </a:rPr>
              <a:t> </a:t>
            </a:r>
            <a:r>
              <a:rPr b="0" lang="en-US" sz="3600" spc="273" strike="noStrike">
                <a:solidFill>
                  <a:srgbClr val="1b466d"/>
                </a:solidFill>
                <a:latin typeface="Georgia"/>
              </a:rPr>
              <a:t>webpage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8" name="CustomShape 8"/>
          <p:cNvSpPr/>
          <p:nvPr/>
        </p:nvSpPr>
        <p:spPr>
          <a:xfrm>
            <a:off x="6765120" y="5105520"/>
            <a:ext cx="7739640" cy="31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5560">
              <a:lnSpc>
                <a:spcPct val="100000"/>
              </a:lnSpc>
              <a:spcBef>
                <a:spcPts val="99"/>
              </a:spcBef>
            </a:pPr>
            <a:r>
              <a:rPr b="0" lang="en-US" sz="3600" spc="38" strike="noStrike">
                <a:solidFill>
                  <a:srgbClr val="d0f295"/>
                </a:solidFill>
                <a:latin typeface="Georgia"/>
              </a:rPr>
              <a:t>How</a:t>
            </a:r>
            <a:r>
              <a:rPr b="0" lang="en-US" sz="3600" spc="-55" strike="noStrike">
                <a:solidFill>
                  <a:srgbClr val="d0f295"/>
                </a:solidFill>
                <a:latin typeface="Georgia"/>
              </a:rPr>
              <a:t> </a:t>
            </a:r>
            <a:r>
              <a:rPr b="0" lang="en-US" sz="3600" spc="52" strike="noStrike">
                <a:solidFill>
                  <a:srgbClr val="d0f295"/>
                </a:solidFill>
                <a:latin typeface="Georgia"/>
              </a:rPr>
              <a:t>to</a:t>
            </a:r>
            <a:r>
              <a:rPr b="0" lang="en-US" sz="3600" spc="38" strike="noStrike">
                <a:solidFill>
                  <a:srgbClr val="d0f295"/>
                </a:solidFill>
                <a:latin typeface="Georgia"/>
              </a:rPr>
              <a:t> </a:t>
            </a:r>
            <a:r>
              <a:rPr b="0" lang="en-US" sz="3600" spc="154" strike="noStrike">
                <a:solidFill>
                  <a:srgbClr val="d0f295"/>
                </a:solidFill>
                <a:latin typeface="Georgia"/>
              </a:rPr>
              <a:t>make</a:t>
            </a:r>
            <a:r>
              <a:rPr b="0" lang="en-US" sz="3600" spc="43" strike="noStrike">
                <a:solidFill>
                  <a:srgbClr val="d0f295"/>
                </a:solidFill>
                <a:latin typeface="Georgia"/>
              </a:rPr>
              <a:t> </a:t>
            </a:r>
            <a:r>
              <a:rPr b="0" lang="en-US" sz="3600" spc="154" strike="noStrike">
                <a:solidFill>
                  <a:srgbClr val="d0f295"/>
                </a:solidFill>
                <a:latin typeface="Georgia"/>
              </a:rPr>
              <a:t>a</a:t>
            </a:r>
            <a:r>
              <a:rPr b="0" lang="en-US" sz="3600" spc="-55" strike="noStrike">
                <a:solidFill>
                  <a:srgbClr val="d0f295"/>
                </a:solidFill>
                <a:latin typeface="Georgia"/>
              </a:rPr>
              <a:t> </a:t>
            </a:r>
            <a:r>
              <a:rPr b="0" lang="en-US" sz="3600" spc="279" strike="noStrike">
                <a:solidFill>
                  <a:srgbClr val="d0f295"/>
                </a:solidFill>
                <a:latin typeface="Georgia"/>
              </a:rPr>
              <a:t>web</a:t>
            </a:r>
            <a:r>
              <a:rPr b="0" lang="en-US" sz="3600" spc="43" strike="noStrike">
                <a:solidFill>
                  <a:srgbClr val="d0f295"/>
                </a:solidFill>
                <a:latin typeface="Georgia"/>
              </a:rPr>
              <a:t> </a:t>
            </a:r>
            <a:r>
              <a:rPr b="0" lang="en-US" sz="3600" spc="262" strike="noStrike">
                <a:solidFill>
                  <a:srgbClr val="d0f295"/>
                </a:solidFill>
                <a:latin typeface="Georgia"/>
              </a:rPr>
              <a:t>page</a:t>
            </a:r>
            <a:r>
              <a:rPr b="0" lang="en-US" sz="3600" spc="43" strike="noStrike">
                <a:solidFill>
                  <a:srgbClr val="d0f295"/>
                </a:solidFill>
                <a:latin typeface="Georgia"/>
              </a:rPr>
              <a:t> </a:t>
            </a:r>
            <a:r>
              <a:rPr b="0" lang="en-US" sz="3600" spc="32" strike="noStrike">
                <a:solidFill>
                  <a:srgbClr val="d0f295"/>
                </a:solidFill>
                <a:latin typeface="Georgia"/>
              </a:rPr>
              <a:t>interactive</a:t>
            </a:r>
            <a:endParaRPr b="0" lang="en-US" sz="3600" spc="-1" strike="noStrike">
              <a:latin typeface="Arial"/>
            </a:endParaRPr>
          </a:p>
          <a:p>
            <a:pPr marL="12600">
              <a:lnSpc>
                <a:spcPts val="4201"/>
              </a:lnSpc>
              <a:spcBef>
                <a:spcPts val="3620"/>
              </a:spcBef>
            </a:pPr>
            <a:r>
              <a:rPr b="0" lang="en-US" sz="3600" spc="38" strike="noStrike">
                <a:solidFill>
                  <a:srgbClr val="d0f295"/>
                </a:solidFill>
                <a:latin typeface="Georgia"/>
              </a:rPr>
              <a:t>How </a:t>
            </a:r>
            <a:r>
              <a:rPr b="0" lang="en-US" sz="3600" spc="52" strike="noStrike">
                <a:solidFill>
                  <a:srgbClr val="d0f295"/>
                </a:solidFill>
                <a:latin typeface="Georgia"/>
              </a:rPr>
              <a:t>to </a:t>
            </a:r>
            <a:r>
              <a:rPr b="0" lang="en-US" sz="3600" spc="109" strike="noStrike">
                <a:solidFill>
                  <a:srgbClr val="d0f295"/>
                </a:solidFill>
                <a:latin typeface="Georgia"/>
              </a:rPr>
              <a:t>load </a:t>
            </a:r>
            <a:r>
              <a:rPr b="0" lang="en-US" sz="3600" spc="94" strike="noStrike">
                <a:solidFill>
                  <a:srgbClr val="d0f295"/>
                </a:solidFill>
                <a:latin typeface="Georgia"/>
              </a:rPr>
              <a:t>and </a:t>
            </a:r>
            <a:r>
              <a:rPr b="0" lang="en-US" sz="3600" spc="194" strike="noStrike">
                <a:solidFill>
                  <a:srgbClr val="d0f295"/>
                </a:solidFill>
                <a:latin typeface="Georgia"/>
              </a:rPr>
              <a:t>save</a:t>
            </a:r>
            <a:r>
              <a:rPr b="0" lang="en-US" sz="3600" spc="-205" strike="noStrike">
                <a:solidFill>
                  <a:srgbClr val="d0f295"/>
                </a:solidFill>
                <a:latin typeface="Georgia"/>
              </a:rPr>
              <a:t> </a:t>
            </a:r>
            <a:r>
              <a:rPr b="0" lang="en-US" sz="3600" spc="-21" strike="noStrike">
                <a:solidFill>
                  <a:srgbClr val="d0f295"/>
                </a:solidFill>
                <a:latin typeface="Georgia"/>
              </a:rPr>
              <a:t>information  </a:t>
            </a:r>
            <a:r>
              <a:rPr b="0" lang="en-US" sz="3600" spc="18" strike="noStrike">
                <a:solidFill>
                  <a:srgbClr val="d0f295"/>
                </a:solidFill>
                <a:latin typeface="Georgia"/>
              </a:rPr>
              <a:t>from </a:t>
            </a:r>
            <a:r>
              <a:rPr b="0" lang="en-US" sz="3600" spc="154" strike="noStrike">
                <a:solidFill>
                  <a:srgbClr val="d0f295"/>
                </a:solidFill>
                <a:latin typeface="Georgia"/>
              </a:rPr>
              <a:t>a </a:t>
            </a:r>
            <a:r>
              <a:rPr b="0" lang="en-US" sz="3600" spc="279" strike="noStrike">
                <a:solidFill>
                  <a:srgbClr val="d0f295"/>
                </a:solidFill>
                <a:latin typeface="Georgia"/>
              </a:rPr>
              <a:t>web</a:t>
            </a:r>
            <a:r>
              <a:rPr b="0" lang="en-US" sz="3600" spc="-131" strike="noStrike">
                <a:solidFill>
                  <a:srgbClr val="d0f295"/>
                </a:solidFill>
                <a:latin typeface="Georgia"/>
              </a:rPr>
              <a:t> </a:t>
            </a:r>
            <a:r>
              <a:rPr b="0" lang="en-US" sz="3600" spc="262" strike="noStrike">
                <a:solidFill>
                  <a:srgbClr val="d0f295"/>
                </a:solidFill>
                <a:latin typeface="Georgia"/>
              </a:rPr>
              <a:t>page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9" name="CustomShape 9"/>
          <p:cNvSpPr/>
          <p:nvPr/>
        </p:nvSpPr>
        <p:spPr>
          <a:xfrm>
            <a:off x="6155640" y="8470800"/>
            <a:ext cx="525060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359000" indent="-1346040">
              <a:lnSpc>
                <a:spcPts val="4501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3600" spc="-327" strike="noStrike">
                <a:solidFill>
                  <a:srgbClr val="d0f295"/>
                </a:solidFill>
                <a:latin typeface="Arial"/>
              </a:rPr>
              <a:t>Needs </a:t>
            </a:r>
            <a:r>
              <a:rPr b="1" lang="en-US" sz="3600" spc="-256" strike="noStrike">
                <a:solidFill>
                  <a:srgbClr val="d0f295"/>
                </a:solidFill>
                <a:latin typeface="Arial"/>
              </a:rPr>
              <a:t>specialised </a:t>
            </a:r>
            <a:r>
              <a:rPr b="1" lang="en-US" sz="3600" spc="-316" strike="noStrike">
                <a:solidFill>
                  <a:srgbClr val="d0f295"/>
                </a:solidFill>
                <a:latin typeface="Arial"/>
              </a:rPr>
              <a:t>server </a:t>
            </a:r>
            <a:r>
              <a:rPr b="1" lang="en-US" sz="3600" spc="194" strike="noStrike">
                <a:solidFill>
                  <a:srgbClr val="d0f295"/>
                </a:solidFill>
                <a:latin typeface="Arial"/>
              </a:rPr>
              <a:t>in  </a:t>
            </a:r>
            <a:r>
              <a:rPr b="1" lang="en-US" sz="3600" spc="-296" strike="noStrike">
                <a:solidFill>
                  <a:srgbClr val="d0f295"/>
                </a:solidFill>
                <a:latin typeface="Arial"/>
              </a:rPr>
              <a:t>order </a:t>
            </a:r>
            <a:r>
              <a:rPr b="1" lang="en-US" sz="3600" spc="-301" strike="noStrike">
                <a:solidFill>
                  <a:srgbClr val="d0f295"/>
                </a:solidFill>
                <a:latin typeface="Arial"/>
              </a:rPr>
              <a:t>to</a:t>
            </a:r>
            <a:r>
              <a:rPr b="1" lang="en-US" sz="3600" spc="111" strike="noStrike">
                <a:solidFill>
                  <a:srgbClr val="d0f295"/>
                </a:solidFill>
                <a:latin typeface="Arial"/>
              </a:rPr>
              <a:t> </a:t>
            </a:r>
            <a:r>
              <a:rPr b="1" lang="en-US" sz="3600" spc="-197" strike="noStrike">
                <a:solidFill>
                  <a:srgbClr val="d0f295"/>
                </a:solidFill>
                <a:latin typeface="Arial"/>
              </a:rPr>
              <a:t>work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0" name="TextShape 10"/>
          <p:cNvSpPr txBox="1"/>
          <p:nvPr/>
        </p:nvSpPr>
        <p:spPr>
          <a:xfrm>
            <a:off x="5342760" y="88920"/>
            <a:ext cx="7822800" cy="1641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876240" indent="-863280">
              <a:lnSpc>
                <a:spcPts val="4501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3600" spc="-151" strike="noStrike">
                <a:solidFill>
                  <a:srgbClr val="1b466d"/>
                </a:solidFill>
                <a:latin typeface="Arial"/>
              </a:rPr>
              <a:t>Can be created and viewed on your  own machine quite easily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2184480" y="5109480"/>
            <a:ext cx="17306640" cy="2604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3855960">
              <a:lnSpc>
                <a:spcPts val="10202"/>
              </a:lnSpc>
              <a:spcBef>
                <a:spcPts val="99"/>
              </a:spcBef>
            </a:pPr>
            <a:r>
              <a:rPr b="0" lang="en-US" sz="10000" spc="-151" strike="noStrike">
                <a:solidFill>
                  <a:srgbClr val="d0f295"/>
                </a:solidFill>
                <a:latin typeface="Arial"/>
              </a:rPr>
              <a:t>next is putting it into</a:t>
            </a:r>
            <a:br/>
            <a:r>
              <a:rPr b="0" lang="en-US" sz="10000" spc="-151" strike="noStrike">
                <a:solidFill>
                  <a:srgbClr val="d0f295"/>
                </a:solidFill>
                <a:latin typeface="Arial"/>
              </a:rPr>
              <a:t>practice…</a:t>
            </a:r>
            <a:endParaRPr b="0" lang="en-US" sz="10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21520" y="0"/>
            <a:ext cx="16518240" cy="1641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8600" spc="-151" strike="noStrike">
                <a:solidFill>
                  <a:srgbClr val="abdba4"/>
                </a:solidFill>
                <a:latin typeface="Arial"/>
              </a:rPr>
              <a:t>Client/</a:t>
            </a:r>
            <a:r>
              <a:rPr b="0" lang="en-US" sz="8600" spc="-151" strike="noStrike">
                <a:solidFill>
                  <a:srgbClr val="abdba4"/>
                </a:solidFill>
                <a:latin typeface="Arial"/>
              </a:rPr>
              <a:t>Server </a:t>
            </a:r>
            <a:r>
              <a:rPr b="0" lang="en-US" sz="8600" spc="-151" strike="noStrike">
                <a:solidFill>
                  <a:srgbClr val="abdba4"/>
                </a:solidFill>
                <a:latin typeface="Arial"/>
              </a:rPr>
              <a:t>Reque</a:t>
            </a:r>
            <a:r>
              <a:rPr b="0" lang="en-US" sz="8600" spc="-151" strike="noStrike">
                <a:solidFill>
                  <a:srgbClr val="abdba4"/>
                </a:solidFill>
                <a:latin typeface="Arial"/>
              </a:rPr>
              <a:t>st/Res</a:t>
            </a:r>
            <a:r>
              <a:rPr b="0" lang="en-US" sz="8600" spc="-151" strike="noStrike">
                <a:solidFill>
                  <a:srgbClr val="abdba4"/>
                </a:solidFill>
                <a:latin typeface="Arial"/>
              </a:rPr>
              <a:t>ponse</a:t>
            </a:r>
            <a:endParaRPr b="0" lang="en-US" sz="8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409120" y="1981080"/>
            <a:ext cx="585180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3441240"/>
              </a:tabLst>
            </a:pPr>
            <a:r>
              <a:rPr b="0" lang="en-US" sz="3400" spc="202" strike="noStrike">
                <a:solidFill>
                  <a:srgbClr val="abdba4"/>
                </a:solidFill>
                <a:latin typeface="Arial"/>
              </a:rPr>
              <a:t>Web</a:t>
            </a:r>
            <a:r>
              <a:rPr b="0" lang="en-US" sz="3400" spc="-52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400" spc="32" strike="noStrike">
                <a:solidFill>
                  <a:srgbClr val="abdba4"/>
                </a:solidFill>
                <a:latin typeface="Arial"/>
              </a:rPr>
              <a:t>Browser</a:t>
            </a:r>
            <a:r>
              <a:rPr b="0" lang="en-US" sz="3400" spc="32" strike="noStrike">
                <a:solidFill>
                  <a:srgbClr val="abdba4"/>
                </a:solidFill>
                <a:latin typeface="Arial"/>
              </a:rPr>
              <a:t>	</a:t>
            </a:r>
            <a:r>
              <a:rPr b="0" lang="en-US" sz="3400" spc="49" strike="noStrike">
                <a:solidFill>
                  <a:srgbClr val="abdba4"/>
                </a:solidFill>
                <a:latin typeface="Arial"/>
              </a:rPr>
              <a:t>The</a:t>
            </a:r>
            <a:r>
              <a:rPr b="0" lang="en-US" sz="3400" spc="-106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400" spc="49" strike="noStrike">
                <a:solidFill>
                  <a:srgbClr val="abdba4"/>
                </a:solidFill>
                <a:latin typeface="Arial"/>
              </a:rPr>
              <a:t>Internet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089280" y="2019240"/>
            <a:ext cx="2394720" cy="9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400" spc="202" strike="noStrike">
                <a:solidFill>
                  <a:srgbClr val="abdba4"/>
                </a:solidFill>
                <a:latin typeface="Arial"/>
              </a:rPr>
              <a:t>Web</a:t>
            </a:r>
            <a:r>
              <a:rPr b="0" lang="en-US" sz="3400" spc="-126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400" spc="18" strike="noStrike">
                <a:solidFill>
                  <a:srgbClr val="abdba4"/>
                </a:solidFill>
                <a:latin typeface="Arial"/>
              </a:rPr>
              <a:t>Server</a:t>
            </a:r>
            <a:endParaRPr b="0" lang="en-US" sz="3400" spc="-1" strike="noStrike">
              <a:latin typeface="Arial"/>
            </a:endParaRPr>
          </a:p>
          <a:p>
            <a:pPr marL="63360">
              <a:lnSpc>
                <a:spcPct val="100000"/>
              </a:lnSpc>
              <a:spcBef>
                <a:spcPts val="20"/>
              </a:spcBef>
            </a:pPr>
            <a:r>
              <a:rPr b="1" lang="en-US" sz="2800" spc="43" strike="noStrike">
                <a:solidFill>
                  <a:srgbClr val="abdba4"/>
                </a:solidFill>
                <a:latin typeface="Arial"/>
              </a:rPr>
              <a:t>at</a:t>
            </a:r>
            <a:r>
              <a:rPr b="1" lang="en-US" sz="2800" spc="-145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1" lang="en-US" sz="2800" spc="-35" strike="noStrike">
                <a:solidFill>
                  <a:srgbClr val="abdba4"/>
                </a:solidFill>
                <a:latin typeface="Arial"/>
              </a:rPr>
              <a:t>server.com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12327840" y="2019240"/>
            <a:ext cx="2378520" cy="9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9800" algn="ctr">
              <a:lnSpc>
                <a:spcPts val="4039"/>
              </a:lnSpc>
              <a:spcBef>
                <a:spcPts val="99"/>
              </a:spcBef>
            </a:pPr>
            <a:r>
              <a:rPr b="0" lang="en-US" sz="3400" spc="-26" strike="noStrike">
                <a:solidFill>
                  <a:srgbClr val="abdba4"/>
                </a:solidFill>
                <a:latin typeface="Arial"/>
              </a:rPr>
              <a:t>Disk</a:t>
            </a:r>
            <a:r>
              <a:rPr b="0" lang="en-US" sz="3400" spc="-92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400" spc="24" strike="noStrike">
                <a:solidFill>
                  <a:srgbClr val="abdba4"/>
                </a:solidFill>
                <a:latin typeface="Arial"/>
              </a:rPr>
              <a:t>Drive</a:t>
            </a:r>
            <a:endParaRPr b="0" lang="en-US" sz="3400" spc="-1" strike="noStrike">
              <a:latin typeface="Arial"/>
            </a:endParaRPr>
          </a:p>
          <a:p>
            <a:pPr algn="ctr">
              <a:lnSpc>
                <a:spcPts val="3441"/>
              </a:lnSpc>
            </a:pPr>
            <a:r>
              <a:rPr b="1" lang="en-US" sz="2900" spc="43" strike="noStrike">
                <a:solidFill>
                  <a:srgbClr val="abdba4"/>
                </a:solidFill>
                <a:latin typeface="Arial"/>
              </a:rPr>
              <a:t>at</a:t>
            </a:r>
            <a:r>
              <a:rPr b="1" lang="en-US" sz="2900" spc="-177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1" lang="en-US" sz="2900" spc="-35" strike="noStrike">
                <a:solidFill>
                  <a:srgbClr val="abdba4"/>
                </a:solidFill>
                <a:latin typeface="Arial"/>
              </a:rPr>
              <a:t>server.com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2292480" y="1894680"/>
            <a:ext cx="3051360" cy="7504200"/>
          </a:xfrm>
          <a:custGeom>
            <a:avLst/>
            <a:gdLst/>
            <a:ahLst/>
            <a:rect l="l" t="t" r="r" b="b"/>
            <a:pathLst>
              <a:path w="3051810" h="7504430">
                <a:moveTo>
                  <a:pt x="0" y="0"/>
                </a:moveTo>
                <a:lnTo>
                  <a:pt x="3051276" y="0"/>
                </a:lnTo>
                <a:lnTo>
                  <a:pt x="3051276" y="7504252"/>
                </a:lnTo>
                <a:lnTo>
                  <a:pt x="0" y="7504252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abdb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"/>
          <p:cNvSpPr/>
          <p:nvPr/>
        </p:nvSpPr>
        <p:spPr>
          <a:xfrm>
            <a:off x="5523120" y="1894680"/>
            <a:ext cx="3051360" cy="7504200"/>
          </a:xfrm>
          <a:custGeom>
            <a:avLst/>
            <a:gdLst/>
            <a:ahLst/>
            <a:rect l="l" t="t" r="r" b="b"/>
            <a:pathLst>
              <a:path w="3051810" h="7504430">
                <a:moveTo>
                  <a:pt x="0" y="0"/>
                </a:moveTo>
                <a:lnTo>
                  <a:pt x="3051276" y="0"/>
                </a:lnTo>
                <a:lnTo>
                  <a:pt x="3051276" y="7504252"/>
                </a:lnTo>
                <a:lnTo>
                  <a:pt x="0" y="7504252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abdb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7"/>
          <p:cNvSpPr/>
          <p:nvPr/>
        </p:nvSpPr>
        <p:spPr>
          <a:xfrm>
            <a:off x="8759880" y="1894680"/>
            <a:ext cx="3051360" cy="7504200"/>
          </a:xfrm>
          <a:custGeom>
            <a:avLst/>
            <a:gdLst/>
            <a:ahLst/>
            <a:rect l="l" t="t" r="r" b="b"/>
            <a:pathLst>
              <a:path w="3051809" h="7504430">
                <a:moveTo>
                  <a:pt x="0" y="0"/>
                </a:moveTo>
                <a:lnTo>
                  <a:pt x="3051276" y="0"/>
                </a:lnTo>
                <a:lnTo>
                  <a:pt x="3051276" y="7504252"/>
                </a:lnTo>
                <a:lnTo>
                  <a:pt x="0" y="7504252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abdb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8"/>
          <p:cNvSpPr/>
          <p:nvPr/>
        </p:nvSpPr>
        <p:spPr>
          <a:xfrm>
            <a:off x="11996640" y="1894680"/>
            <a:ext cx="3051360" cy="7504200"/>
          </a:xfrm>
          <a:custGeom>
            <a:avLst/>
            <a:gdLst/>
            <a:ahLst/>
            <a:rect l="l" t="t" r="r" b="b"/>
            <a:pathLst>
              <a:path w="3051809" h="7504430">
                <a:moveTo>
                  <a:pt x="0" y="0"/>
                </a:moveTo>
                <a:lnTo>
                  <a:pt x="3051276" y="0"/>
                </a:lnTo>
                <a:lnTo>
                  <a:pt x="3051276" y="7504252"/>
                </a:lnTo>
                <a:lnTo>
                  <a:pt x="0" y="7504252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abdb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9"/>
          <p:cNvSpPr/>
          <p:nvPr/>
        </p:nvSpPr>
        <p:spPr>
          <a:xfrm>
            <a:off x="2410200" y="3195000"/>
            <a:ext cx="2772000" cy="82512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5760" algn="ctr">
              <a:lnSpc>
                <a:spcPct val="100000"/>
              </a:lnSpc>
            </a:pP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User </a:t>
            </a:r>
            <a:r>
              <a:rPr b="0" lang="en-US" sz="1900" spc="4" strike="noStrike">
                <a:solidFill>
                  <a:srgbClr val="1b466d"/>
                </a:solidFill>
                <a:latin typeface="Arial"/>
              </a:rPr>
              <a:t>requests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b="0" i="1" lang="en-US" sz="1900" spc="-1" strike="noStrike" u="sng">
                <a:solidFill>
                  <a:srgbClr val="1b466d"/>
                </a:solidFill>
                <a:uFillTx/>
                <a:latin typeface="Arial"/>
                <a:hlinkClick r:id="rId1"/>
              </a:rPr>
              <a:t>http://server.com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18" name="CustomShape 10"/>
          <p:cNvSpPr/>
          <p:nvPr/>
        </p:nvSpPr>
        <p:spPr>
          <a:xfrm>
            <a:off x="5646600" y="3931200"/>
            <a:ext cx="2772000" cy="1053720"/>
          </a:xfrm>
          <a:custGeom>
            <a:avLst/>
            <a:gdLst/>
            <a:ahLst/>
            <a:rect l="l" t="t" r="r" b="b"/>
            <a:pathLst>
              <a:path w="2772410" h="1054100">
                <a:moveTo>
                  <a:pt x="0" y="0"/>
                </a:moveTo>
                <a:lnTo>
                  <a:pt x="2772270" y="0"/>
                </a:lnTo>
                <a:lnTo>
                  <a:pt x="2772270" y="1054100"/>
                </a:lnTo>
                <a:lnTo>
                  <a:pt x="0" y="1054100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1"/>
          <p:cNvSpPr/>
          <p:nvPr/>
        </p:nvSpPr>
        <p:spPr>
          <a:xfrm>
            <a:off x="5939640" y="4152960"/>
            <a:ext cx="218016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Look </a:t>
            </a:r>
            <a:r>
              <a:rPr b="0" lang="en-US" sz="1900" spc="49" strike="noStrike">
                <a:solidFill>
                  <a:srgbClr val="1b466d"/>
                </a:solidFill>
                <a:latin typeface="Arial"/>
              </a:rPr>
              <a:t>up </a:t>
            </a:r>
            <a:r>
              <a:rPr b="0" lang="en-US" sz="1900" spc="18" strike="noStrike">
                <a:solidFill>
                  <a:srgbClr val="1b466d"/>
                </a:solidFill>
                <a:latin typeface="Arial"/>
              </a:rPr>
              <a:t>address</a:t>
            </a:r>
            <a:r>
              <a:rPr b="0" lang="en-US" sz="1900" spc="-9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of: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b="0" i="1" lang="en-US" sz="1900" spc="-12" strike="noStrike">
                <a:solidFill>
                  <a:srgbClr val="1b466d"/>
                </a:solidFill>
                <a:latin typeface="Arial"/>
              </a:rPr>
              <a:t>server.com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2410200" y="5374800"/>
            <a:ext cx="2772000" cy="1053720"/>
          </a:xfrm>
          <a:custGeom>
            <a:avLst/>
            <a:gdLst/>
            <a:ahLst/>
            <a:rect l="l" t="t" r="r" b="b"/>
            <a:pathLst>
              <a:path w="2772410" h="1054100">
                <a:moveTo>
                  <a:pt x="0" y="0"/>
                </a:moveTo>
                <a:lnTo>
                  <a:pt x="2772272" y="0"/>
                </a:lnTo>
                <a:lnTo>
                  <a:pt x="2772272" y="1054100"/>
                </a:lnTo>
                <a:lnTo>
                  <a:pt x="0" y="1054100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3"/>
          <p:cNvSpPr/>
          <p:nvPr/>
        </p:nvSpPr>
        <p:spPr>
          <a:xfrm>
            <a:off x="2410200" y="5600880"/>
            <a:ext cx="277200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spAutoFit/>
          </a:bodyPr>
          <a:p>
            <a:pPr marL="340920" indent="-25200">
              <a:lnSpc>
                <a:spcPct val="100000"/>
              </a:lnSpc>
              <a:spcBef>
                <a:spcPts val="79"/>
              </a:spcBef>
              <a:tabLst>
                <a:tab algn="l" pos="0"/>
              </a:tabLst>
            </a:pP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Request</a:t>
            </a:r>
            <a:r>
              <a:rPr b="0" lang="en-US" sz="1900" spc="-35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12" strike="noStrike" u="sng">
                <a:solidFill>
                  <a:srgbClr val="1b466d"/>
                </a:solidFill>
                <a:uFill>
                  <a:solidFill>
                    <a:srgbClr val="1b466d"/>
                  </a:solidFill>
                </a:uFill>
                <a:latin typeface="Arial"/>
              </a:rPr>
              <a:t>server.com </a:t>
            </a:r>
            <a:r>
              <a:rPr b="0" lang="en-US" sz="1900" spc="-1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main </a:t>
            </a:r>
            <a:r>
              <a:rPr b="0" lang="en-US" sz="1900" spc="49" strike="noStrike">
                <a:solidFill>
                  <a:srgbClr val="1b466d"/>
                </a:solidFill>
                <a:latin typeface="Arial"/>
              </a:rPr>
              <a:t>page </a:t>
            </a:r>
            <a:r>
              <a:rPr b="0" lang="en-US" sz="1900" spc="18" strike="noStrike">
                <a:solidFill>
                  <a:srgbClr val="1b466d"/>
                </a:solidFill>
                <a:latin typeface="Arial"/>
              </a:rPr>
              <a:t>using</a:t>
            </a:r>
            <a:r>
              <a:rPr b="0" lang="en-US" sz="1900" spc="-106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55" strike="noStrike">
                <a:solidFill>
                  <a:srgbClr val="1b466d"/>
                </a:solidFill>
                <a:latin typeface="Arial"/>
              </a:rPr>
              <a:t>IP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22" name="CustomShape 14"/>
          <p:cNvSpPr/>
          <p:nvPr/>
        </p:nvSpPr>
        <p:spPr>
          <a:xfrm>
            <a:off x="2410200" y="8196840"/>
            <a:ext cx="2772000" cy="111168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>
              <a:lnSpc>
                <a:spcPct val="100000"/>
              </a:lnSpc>
              <a:spcBef>
                <a:spcPts val="54"/>
              </a:spcBef>
            </a:pPr>
            <a:endParaRPr b="0" lang="en-US" sz="1800" spc="-1" strike="noStrike">
              <a:latin typeface="Arial"/>
            </a:endParaRPr>
          </a:p>
          <a:p>
            <a:pPr marL="1103040" indent="-812520"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Receive </a:t>
            </a:r>
            <a:r>
              <a:rPr b="0" lang="en-US" sz="1900" spc="29" strike="noStrike">
                <a:solidFill>
                  <a:srgbClr val="1b466d"/>
                </a:solidFill>
                <a:latin typeface="Arial"/>
              </a:rPr>
              <a:t>and</a:t>
            </a:r>
            <a:r>
              <a:rPr b="0" lang="en-US" sz="1900" spc="-55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24" strike="noStrike">
                <a:solidFill>
                  <a:srgbClr val="1b466d"/>
                </a:solidFill>
                <a:latin typeface="Arial"/>
              </a:rPr>
              <a:t>display  </a:t>
            </a:r>
            <a:r>
              <a:rPr b="0" lang="en-US" sz="1900" spc="49" strike="noStrike">
                <a:solidFill>
                  <a:srgbClr val="1b466d"/>
                </a:solidFill>
                <a:latin typeface="Arial"/>
              </a:rPr>
              <a:t>page</a:t>
            </a:r>
            <a:br/>
            <a:endParaRPr b="0" lang="en-US" sz="1900" spc="-1" strike="noStrike">
              <a:latin typeface="Arial"/>
            </a:endParaRPr>
          </a:p>
        </p:txBody>
      </p:sp>
      <p:sp>
        <p:nvSpPr>
          <p:cNvPr id="223" name="CustomShape 15"/>
          <p:cNvSpPr/>
          <p:nvPr/>
        </p:nvSpPr>
        <p:spPr>
          <a:xfrm>
            <a:off x="8896320" y="7384320"/>
            <a:ext cx="2772000" cy="97056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>
            <a:spAutoFit/>
          </a:bodyPr>
          <a:p>
            <a:pPr>
              <a:lnSpc>
                <a:spcPct val="100000"/>
              </a:lnSpc>
              <a:spcBef>
                <a:spcPts val="20"/>
              </a:spcBef>
            </a:pPr>
            <a:endParaRPr b="0" lang="en-US" sz="1800" spc="-1" strike="noStrike">
              <a:latin typeface="Arial"/>
            </a:endParaRPr>
          </a:p>
          <a:p>
            <a:pPr marL="179640">
              <a:lnSpc>
                <a:spcPct val="100000"/>
              </a:lnSpc>
            </a:pPr>
            <a:r>
              <a:rPr b="0" lang="en-US" sz="1900" spc="-15" strike="noStrike">
                <a:solidFill>
                  <a:srgbClr val="1b466d"/>
                </a:solidFill>
                <a:latin typeface="Arial"/>
              </a:rPr>
              <a:t>Return </a:t>
            </a: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the </a:t>
            </a:r>
            <a:r>
              <a:rPr b="0" lang="en-US" sz="1900" spc="18" strike="noStrike">
                <a:solidFill>
                  <a:srgbClr val="1b466d"/>
                </a:solidFill>
                <a:latin typeface="Arial"/>
              </a:rPr>
              <a:t>index</a:t>
            </a:r>
            <a:r>
              <a:rPr b="0" lang="en-US" sz="1900" spc="-26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49" strike="noStrike">
                <a:solidFill>
                  <a:srgbClr val="1b466d"/>
                </a:solidFill>
                <a:latin typeface="Arial"/>
              </a:rPr>
              <a:t>page</a:t>
            </a:r>
            <a:br/>
            <a:endParaRPr b="0" lang="en-US" sz="1900" spc="-1" strike="noStrike">
              <a:latin typeface="Arial"/>
            </a:endParaRPr>
          </a:p>
        </p:txBody>
      </p:sp>
      <p:sp>
        <p:nvSpPr>
          <p:cNvPr id="224" name="CustomShape 16"/>
          <p:cNvSpPr/>
          <p:nvPr/>
        </p:nvSpPr>
        <p:spPr>
          <a:xfrm>
            <a:off x="12115080" y="6431400"/>
            <a:ext cx="2772000" cy="111204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885240" indent="-660240"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Fetch </a:t>
            </a:r>
            <a:r>
              <a:rPr b="0" lang="en-US" sz="1900" spc="9" strike="noStrike">
                <a:solidFill>
                  <a:srgbClr val="1b466d"/>
                </a:solidFill>
                <a:latin typeface="Arial"/>
              </a:rPr>
              <a:t>index.html</a:t>
            </a:r>
            <a:r>
              <a:rPr b="0" lang="en-US" sz="1900" spc="-9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12" strike="noStrike">
                <a:solidFill>
                  <a:srgbClr val="1b466d"/>
                </a:solidFill>
                <a:latin typeface="Arial"/>
              </a:rPr>
              <a:t>from  </a:t>
            </a:r>
            <a:r>
              <a:rPr b="0" lang="en-US" sz="1900" spc="12" strike="noStrike">
                <a:solidFill>
                  <a:srgbClr val="1b466d"/>
                </a:solidFill>
                <a:latin typeface="Arial"/>
              </a:rPr>
              <a:t>hard</a:t>
            </a:r>
            <a:r>
              <a:rPr b="0" lang="en-US" sz="1900" spc="-1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24" strike="noStrike">
                <a:solidFill>
                  <a:srgbClr val="1b466d"/>
                </a:solidFill>
                <a:latin typeface="Arial"/>
              </a:rPr>
              <a:t>disk</a:t>
            </a:r>
            <a:br/>
            <a:endParaRPr b="0" lang="en-US" sz="1900" spc="-1" strike="noStrike">
              <a:latin typeface="Arial"/>
            </a:endParaRPr>
          </a:p>
        </p:txBody>
      </p:sp>
      <p:sp>
        <p:nvSpPr>
          <p:cNvPr id="225" name="CustomShape 17"/>
          <p:cNvSpPr/>
          <p:nvPr/>
        </p:nvSpPr>
        <p:spPr>
          <a:xfrm>
            <a:off x="8896320" y="5374800"/>
            <a:ext cx="2772000" cy="111384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spAutoFit/>
          </a:bodyPr>
          <a:p>
            <a:pPr>
              <a:lnSpc>
                <a:spcPct val="100000"/>
              </a:lnSpc>
              <a:spcBef>
                <a:spcPts val="14"/>
              </a:spcBef>
            </a:pPr>
            <a:endParaRPr b="0" lang="en-US" sz="1800" spc="-1" strike="noStrike">
              <a:latin typeface="Arial"/>
            </a:endParaRPr>
          </a:p>
          <a:p>
            <a:pPr marL="776520" indent="-444240"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Receive </a:t>
            </a:r>
            <a:r>
              <a:rPr b="0" lang="en-US" sz="1900" spc="4" strike="noStrike">
                <a:solidFill>
                  <a:srgbClr val="1b466d"/>
                </a:solidFill>
                <a:latin typeface="Arial"/>
              </a:rPr>
              <a:t>request</a:t>
            </a:r>
            <a:r>
              <a:rPr b="0" lang="en-US" sz="1900" spc="-66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for  </a:t>
            </a:r>
            <a:r>
              <a:rPr b="0" lang="en-US" sz="1900" spc="18" strike="noStrike">
                <a:solidFill>
                  <a:srgbClr val="1b466d"/>
                </a:solidFill>
                <a:latin typeface="Arial"/>
              </a:rPr>
              <a:t>index</a:t>
            </a:r>
            <a:r>
              <a:rPr b="0" lang="en-US" sz="1900" spc="-15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49" strike="noStrike">
                <a:solidFill>
                  <a:srgbClr val="1b466d"/>
                </a:solidFill>
                <a:latin typeface="Arial"/>
              </a:rPr>
              <a:t>page</a:t>
            </a:r>
            <a:br/>
            <a:endParaRPr b="0" lang="en-US" sz="1900" spc="-1" strike="noStrike">
              <a:latin typeface="Arial"/>
            </a:endParaRPr>
          </a:p>
        </p:txBody>
      </p:sp>
      <p:sp>
        <p:nvSpPr>
          <p:cNvPr id="226" name="CustomShape 18"/>
          <p:cNvSpPr/>
          <p:nvPr/>
        </p:nvSpPr>
        <p:spPr>
          <a:xfrm>
            <a:off x="5184720" y="3397680"/>
            <a:ext cx="1985400" cy="378000"/>
          </a:xfrm>
          <a:custGeom>
            <a:avLst/>
            <a:gdLst/>
            <a:ahLst/>
            <a:rect l="l" t="t" r="r" b="b"/>
            <a:pathLst>
              <a:path w="1985645" h="378460">
                <a:moveTo>
                  <a:pt x="0" y="0"/>
                </a:moveTo>
                <a:lnTo>
                  <a:pt x="1985302" y="0"/>
                </a:lnTo>
                <a:lnTo>
                  <a:pt x="1985302" y="352992"/>
                </a:lnTo>
                <a:lnTo>
                  <a:pt x="1985302" y="378392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9"/>
          <p:cNvSpPr/>
          <p:nvPr/>
        </p:nvSpPr>
        <p:spPr>
          <a:xfrm>
            <a:off x="7063560" y="3750840"/>
            <a:ext cx="213120" cy="213120"/>
          </a:xfrm>
          <a:custGeom>
            <a:avLst/>
            <a:gdLst/>
            <a:ahLst/>
            <a:rect l="l" t="t" r="r" b="b"/>
            <a:pathLst>
              <a:path w="213360" h="213360">
                <a:moveTo>
                  <a:pt x="213360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6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0"/>
          <p:cNvSpPr/>
          <p:nvPr/>
        </p:nvSpPr>
        <p:spPr>
          <a:xfrm>
            <a:off x="3767040" y="4603320"/>
            <a:ext cx="1910880" cy="621360"/>
          </a:xfrm>
          <a:custGeom>
            <a:avLst/>
            <a:gdLst/>
            <a:ahLst/>
            <a:rect l="l" t="t" r="r" b="b"/>
            <a:pathLst>
              <a:path w="1911350" h="621664">
                <a:moveTo>
                  <a:pt x="1911311" y="0"/>
                </a:moveTo>
                <a:lnTo>
                  <a:pt x="0" y="0"/>
                </a:lnTo>
                <a:lnTo>
                  <a:pt x="0" y="595729"/>
                </a:lnTo>
                <a:lnTo>
                  <a:pt x="0" y="621129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1"/>
          <p:cNvSpPr/>
          <p:nvPr/>
        </p:nvSpPr>
        <p:spPr>
          <a:xfrm>
            <a:off x="3660480" y="5198760"/>
            <a:ext cx="213120" cy="213120"/>
          </a:xfrm>
          <a:custGeom>
            <a:avLst/>
            <a:gdLst/>
            <a:ahLst/>
            <a:rect l="l" t="t" r="r" b="b"/>
            <a:pathLst>
              <a:path w="213360" h="213360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2"/>
          <p:cNvSpPr/>
          <p:nvPr/>
        </p:nvSpPr>
        <p:spPr>
          <a:xfrm>
            <a:off x="5194080" y="5920200"/>
            <a:ext cx="3516120" cy="360"/>
          </a:xfrm>
          <a:custGeom>
            <a:avLst/>
            <a:gdLst/>
            <a:ahLst/>
            <a:rect l="l" t="t" r="r" b="b"/>
            <a:pathLst>
              <a:path w="3516629" h="0">
                <a:moveTo>
                  <a:pt x="0" y="0"/>
                </a:moveTo>
                <a:lnTo>
                  <a:pt x="3491077" y="0"/>
                </a:lnTo>
                <a:lnTo>
                  <a:pt x="3516477" y="0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3"/>
          <p:cNvSpPr/>
          <p:nvPr/>
        </p:nvSpPr>
        <p:spPr>
          <a:xfrm>
            <a:off x="8685000" y="5813640"/>
            <a:ext cx="213120" cy="213120"/>
          </a:xfrm>
          <a:custGeom>
            <a:avLst/>
            <a:gdLst/>
            <a:ahLst/>
            <a:rect l="l" t="t" r="r" b="b"/>
            <a:pathLst>
              <a:path w="213359" h="213360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4"/>
          <p:cNvSpPr/>
          <p:nvPr/>
        </p:nvSpPr>
        <p:spPr>
          <a:xfrm>
            <a:off x="11691000" y="5886000"/>
            <a:ext cx="1925640" cy="376200"/>
          </a:xfrm>
          <a:custGeom>
            <a:avLst/>
            <a:gdLst/>
            <a:ahLst/>
            <a:rect l="l" t="t" r="r" b="b"/>
            <a:pathLst>
              <a:path w="1925954" h="376554">
                <a:moveTo>
                  <a:pt x="0" y="0"/>
                </a:moveTo>
                <a:lnTo>
                  <a:pt x="1925421" y="0"/>
                </a:lnTo>
                <a:lnTo>
                  <a:pt x="1925421" y="351062"/>
                </a:lnTo>
                <a:lnTo>
                  <a:pt x="1925421" y="376462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5"/>
          <p:cNvSpPr/>
          <p:nvPr/>
        </p:nvSpPr>
        <p:spPr>
          <a:xfrm>
            <a:off x="13509720" y="6237360"/>
            <a:ext cx="213120" cy="213120"/>
          </a:xfrm>
          <a:custGeom>
            <a:avLst/>
            <a:gdLst/>
            <a:ahLst/>
            <a:rect l="l" t="t" r="r" b="b"/>
            <a:pathLst>
              <a:path w="213359" h="213360">
                <a:moveTo>
                  <a:pt x="213359" y="0"/>
                </a:moveTo>
                <a:lnTo>
                  <a:pt x="0" y="0"/>
                </a:lnTo>
                <a:lnTo>
                  <a:pt x="106679" y="213359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6"/>
          <p:cNvSpPr/>
          <p:nvPr/>
        </p:nvSpPr>
        <p:spPr>
          <a:xfrm>
            <a:off x="11910600" y="7552800"/>
            <a:ext cx="1783440" cy="452520"/>
          </a:xfrm>
          <a:custGeom>
            <a:avLst/>
            <a:gdLst/>
            <a:ahLst/>
            <a:rect l="l" t="t" r="r" b="b"/>
            <a:pathLst>
              <a:path w="1783715" h="452754">
                <a:moveTo>
                  <a:pt x="1783118" y="0"/>
                </a:moveTo>
                <a:lnTo>
                  <a:pt x="1783118" y="452633"/>
                </a:lnTo>
                <a:lnTo>
                  <a:pt x="25400" y="452633"/>
                </a:lnTo>
                <a:lnTo>
                  <a:pt x="0" y="452633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7"/>
          <p:cNvSpPr/>
          <p:nvPr/>
        </p:nvSpPr>
        <p:spPr>
          <a:xfrm>
            <a:off x="11722680" y="7898760"/>
            <a:ext cx="213120" cy="213120"/>
          </a:xfrm>
          <a:custGeom>
            <a:avLst/>
            <a:gdLst/>
            <a:ahLst/>
            <a:rect l="l" t="t" r="r" b="b"/>
            <a:pathLst>
              <a:path w="213359" h="213359">
                <a:moveTo>
                  <a:pt x="213359" y="0"/>
                </a:moveTo>
                <a:lnTo>
                  <a:pt x="0" y="106680"/>
                </a:lnTo>
                <a:lnTo>
                  <a:pt x="21335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8"/>
          <p:cNvSpPr/>
          <p:nvPr/>
        </p:nvSpPr>
        <p:spPr>
          <a:xfrm>
            <a:off x="5421240" y="8499960"/>
            <a:ext cx="4876560" cy="381960"/>
          </a:xfrm>
          <a:custGeom>
            <a:avLst/>
            <a:gdLst/>
            <a:ahLst/>
            <a:rect l="l" t="t" r="r" b="b"/>
            <a:pathLst>
              <a:path w="4876800" h="382270">
                <a:moveTo>
                  <a:pt x="4876711" y="0"/>
                </a:moveTo>
                <a:lnTo>
                  <a:pt x="4876711" y="381808"/>
                </a:lnTo>
                <a:lnTo>
                  <a:pt x="25400" y="381808"/>
                </a:lnTo>
                <a:lnTo>
                  <a:pt x="0" y="381808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9"/>
          <p:cNvSpPr/>
          <p:nvPr/>
        </p:nvSpPr>
        <p:spPr>
          <a:xfrm>
            <a:off x="5233320" y="8775000"/>
            <a:ext cx="213120" cy="213120"/>
          </a:xfrm>
          <a:custGeom>
            <a:avLst/>
            <a:gdLst/>
            <a:ahLst/>
            <a:rect l="l" t="t" r="r" b="b"/>
            <a:pathLst>
              <a:path w="213360" h="213359">
                <a:moveTo>
                  <a:pt x="213359" y="0"/>
                </a:moveTo>
                <a:lnTo>
                  <a:pt x="0" y="106680"/>
                </a:lnTo>
                <a:lnTo>
                  <a:pt x="21335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5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0494720" y="6111360"/>
            <a:ext cx="2880720" cy="1456200"/>
          </a:xfrm>
          <a:custGeom>
            <a:avLst/>
            <a:gdLst/>
            <a:ahLst/>
            <a:rect l="l" t="t" r="r" b="b"/>
            <a:pathLst>
              <a:path w="2880995" h="1456690">
                <a:moveTo>
                  <a:pt x="33387" y="0"/>
                </a:moveTo>
                <a:lnTo>
                  <a:pt x="2880576" y="1387823"/>
                </a:lnTo>
                <a:lnTo>
                  <a:pt x="2847189" y="1456319"/>
                </a:lnTo>
                <a:lnTo>
                  <a:pt x="0" y="68496"/>
                </a:lnTo>
                <a:lnTo>
                  <a:pt x="33387" y="0"/>
                </a:lnTo>
                <a:close/>
              </a:path>
            </a:pathLst>
          </a:custGeom>
          <a:solidFill>
            <a:srgbClr val="abdb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12704760" y="6938280"/>
            <a:ext cx="1468800" cy="1963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12742920" y="6950880"/>
            <a:ext cx="1392840" cy="121572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" bIns="0">
            <a:spAutoFit/>
          </a:bodyPr>
          <a:p>
            <a:pPr>
              <a:lnSpc>
                <a:spcPct val="100000"/>
              </a:lnSpc>
              <a:spcBef>
                <a:spcPts val="34"/>
              </a:spcBef>
            </a:pPr>
            <a:endParaRPr b="0" lang="en-US" sz="1800" spc="-1" strike="noStrike">
              <a:latin typeface="Arial"/>
            </a:endParaRPr>
          </a:p>
          <a:p>
            <a:pPr marL="118080">
              <a:lnSpc>
                <a:spcPct val="100000"/>
              </a:lnSpc>
            </a:pPr>
            <a:r>
              <a:rPr b="1" lang="en-US" sz="3400" spc="-15" strike="noStrike">
                <a:solidFill>
                  <a:srgbClr val="1b466d"/>
                </a:solidFill>
                <a:latin typeface="Arial"/>
              </a:rPr>
              <a:t>Video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0020600" y="6231240"/>
            <a:ext cx="1109160" cy="1216440"/>
          </a:xfrm>
          <a:custGeom>
            <a:avLst/>
            <a:gdLst/>
            <a:ahLst/>
            <a:rect l="l" t="t" r="r" b="b"/>
            <a:pathLst>
              <a:path w="1109345" h="1216659">
                <a:moveTo>
                  <a:pt x="56539" y="0"/>
                </a:moveTo>
                <a:lnTo>
                  <a:pt x="1109238" y="1165076"/>
                </a:lnTo>
                <a:lnTo>
                  <a:pt x="1052699" y="1216162"/>
                </a:lnTo>
                <a:lnTo>
                  <a:pt x="0" y="51085"/>
                </a:lnTo>
                <a:lnTo>
                  <a:pt x="56539" y="0"/>
                </a:lnTo>
                <a:close/>
              </a:path>
            </a:pathLst>
          </a:custGeom>
          <a:solidFill>
            <a:srgbClr val="abdb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9237960" y="6356880"/>
            <a:ext cx="964800" cy="964800"/>
          </a:xfrm>
          <a:custGeom>
            <a:avLst/>
            <a:gdLst/>
            <a:ahLst/>
            <a:rect l="l" t="t" r="r" b="b"/>
            <a:pathLst>
              <a:path w="965200" h="965200">
                <a:moveTo>
                  <a:pt x="964955" y="53881"/>
                </a:moveTo>
                <a:lnTo>
                  <a:pt x="53881" y="964955"/>
                </a:lnTo>
                <a:lnTo>
                  <a:pt x="0" y="911074"/>
                </a:lnTo>
                <a:lnTo>
                  <a:pt x="911074" y="0"/>
                </a:lnTo>
                <a:lnTo>
                  <a:pt x="964955" y="53881"/>
                </a:lnTo>
                <a:close/>
              </a:path>
            </a:pathLst>
          </a:custGeom>
          <a:solidFill>
            <a:srgbClr val="abdb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8195400" y="7266240"/>
            <a:ext cx="1468800" cy="1963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8233200" y="7279200"/>
            <a:ext cx="1392840" cy="121788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spAutoFit/>
          </a:bodyPr>
          <a:p>
            <a:pPr>
              <a:lnSpc>
                <a:spcPct val="100000"/>
              </a:lnSpc>
              <a:spcBef>
                <a:spcPts val="51"/>
              </a:spcBef>
            </a:pPr>
            <a:endParaRPr b="0" lang="en-US" sz="1800" spc="-1" strike="noStrike">
              <a:latin typeface="Arial"/>
            </a:endParaRPr>
          </a:p>
          <a:p>
            <a:pPr marL="80640">
              <a:lnSpc>
                <a:spcPct val="100000"/>
              </a:lnSpc>
            </a:pPr>
            <a:r>
              <a:rPr b="1" lang="en-US" sz="3400" spc="-1" strike="noStrike">
                <a:solidFill>
                  <a:srgbClr val="1b466d"/>
                </a:solidFill>
                <a:latin typeface="Arial"/>
              </a:rPr>
              <a:t>Audio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10450080" y="7266240"/>
            <a:ext cx="1468800" cy="19638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10487880" y="7279200"/>
            <a:ext cx="1392840" cy="121788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spAutoFit/>
          </a:bodyPr>
          <a:p>
            <a:pPr>
              <a:lnSpc>
                <a:spcPct val="100000"/>
              </a:lnSpc>
              <a:spcBef>
                <a:spcPts val="51"/>
              </a:spcBef>
            </a:pPr>
            <a:endParaRPr b="0" lang="en-US" sz="1800" spc="-1" strike="noStrike">
              <a:latin typeface="Arial"/>
            </a:endParaRPr>
          </a:p>
          <a:p>
            <a:pPr marL="74160">
              <a:lnSpc>
                <a:spcPct val="100000"/>
              </a:lnSpc>
            </a:pPr>
            <a:r>
              <a:rPr b="1" lang="en-US" sz="3400" spc="-7" strike="noStrike">
                <a:solidFill>
                  <a:srgbClr val="1b466d"/>
                </a:solidFill>
                <a:latin typeface="Arial"/>
              </a:rPr>
              <a:t>Image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47" name="TextShape 10"/>
          <p:cNvSpPr txBox="1"/>
          <p:nvPr/>
        </p:nvSpPr>
        <p:spPr>
          <a:xfrm>
            <a:off x="2320200" y="0"/>
            <a:ext cx="13969800" cy="22989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5000" spc="-151" strike="noStrike">
                <a:solidFill>
                  <a:srgbClr val="abdba4"/>
                </a:solidFill>
                <a:latin typeface="Arial"/>
              </a:rPr>
              <a:t>Mo</a:t>
            </a:r>
            <a:r>
              <a:rPr b="0" lang="en-US" sz="15000" spc="-151" strike="noStrike">
                <a:solidFill>
                  <a:srgbClr val="abdba4"/>
                </a:solidFill>
                <a:latin typeface="Arial"/>
              </a:rPr>
              <a:t>vin</a:t>
            </a:r>
            <a:r>
              <a:rPr b="0" lang="en-US" sz="15000" spc="-151" strike="noStrike">
                <a:solidFill>
                  <a:srgbClr val="abdba4"/>
                </a:solidFill>
                <a:latin typeface="Arial"/>
              </a:rPr>
              <a:t>g </a:t>
            </a:r>
            <a:r>
              <a:rPr b="0" lang="en-US" sz="15000" spc="-151" strike="noStrike">
                <a:solidFill>
                  <a:srgbClr val="abdba4"/>
                </a:solidFill>
                <a:latin typeface="Arial"/>
              </a:rPr>
              <a:t>For</a:t>
            </a:r>
            <a:r>
              <a:rPr b="0" lang="en-US" sz="15000" spc="-151" strike="noStrike">
                <a:solidFill>
                  <a:srgbClr val="abdba4"/>
                </a:solidFill>
                <a:latin typeface="Arial"/>
              </a:rPr>
              <a:t>war</a:t>
            </a:r>
            <a:r>
              <a:rPr b="0" lang="en-US" sz="15000" spc="-151" strike="noStrike">
                <a:solidFill>
                  <a:srgbClr val="abdba4"/>
                </a:solidFill>
                <a:latin typeface="Arial"/>
              </a:rPr>
              <a:t>d</a:t>
            </a:r>
            <a:endParaRPr b="0" lang="en-US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CustomShape 11"/>
          <p:cNvSpPr/>
          <p:nvPr/>
        </p:nvSpPr>
        <p:spPr>
          <a:xfrm>
            <a:off x="2739240" y="2222640"/>
            <a:ext cx="9494640" cy="20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900" spc="-60" strike="noStrike">
                <a:solidFill>
                  <a:srgbClr val="abdba4"/>
                </a:solidFill>
                <a:latin typeface="DejaVu Sans"/>
              </a:rPr>
              <a:t>Look</a:t>
            </a:r>
            <a:r>
              <a:rPr b="0" lang="en-US" sz="3900" spc="-265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900" spc="-140" strike="noStrike">
                <a:solidFill>
                  <a:srgbClr val="abdba4"/>
                </a:solidFill>
                <a:latin typeface="DejaVu Sans"/>
              </a:rPr>
              <a:t>and</a:t>
            </a:r>
            <a:r>
              <a:rPr b="0" lang="en-US" sz="3900" spc="-26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900" spc="-46" strike="noStrike">
                <a:solidFill>
                  <a:srgbClr val="abdba4"/>
                </a:solidFill>
                <a:latin typeface="DejaVu Sans"/>
              </a:rPr>
              <a:t>feel</a:t>
            </a:r>
            <a:r>
              <a:rPr b="0" lang="en-US" sz="3900" spc="-367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900" spc="-157" strike="noStrike">
                <a:solidFill>
                  <a:srgbClr val="abdba4"/>
                </a:solidFill>
                <a:latin typeface="DejaVu Sans"/>
              </a:rPr>
              <a:t>improved</a:t>
            </a:r>
            <a:r>
              <a:rPr b="0" lang="en-US" sz="3900" spc="-367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900" spc="-140" strike="noStrike">
                <a:solidFill>
                  <a:srgbClr val="abdba4"/>
                </a:solidFill>
                <a:latin typeface="DejaVu Sans"/>
              </a:rPr>
              <a:t>with</a:t>
            </a:r>
            <a:r>
              <a:rPr b="0" lang="en-US" sz="3900" spc="-26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900" spc="-120" strike="noStrike">
                <a:solidFill>
                  <a:srgbClr val="abdba4"/>
                </a:solidFill>
                <a:latin typeface="DejaVu Sans"/>
              </a:rPr>
              <a:t>style</a:t>
            </a:r>
            <a:r>
              <a:rPr b="0" lang="en-US" sz="3900" spc="-26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900" spc="-137" strike="noStrike">
                <a:solidFill>
                  <a:srgbClr val="abdba4"/>
                </a:solidFill>
                <a:latin typeface="DejaVu Sans"/>
              </a:rPr>
              <a:t>sheets</a:t>
            </a:r>
            <a:endParaRPr b="0" lang="en-US" sz="3900" spc="-1" strike="noStrike">
              <a:latin typeface="Arial"/>
            </a:endParaRPr>
          </a:p>
          <a:p>
            <a:pPr marL="952560" indent="-399600">
              <a:lnSpc>
                <a:spcPct val="100000"/>
              </a:lnSpc>
              <a:spcBef>
                <a:spcPts val="2520"/>
              </a:spcBef>
              <a:buClr>
                <a:srgbClr val="abdba4"/>
              </a:buClr>
              <a:buSzPct val="200000"/>
              <a:buFont typeface="Symbol" charset="2"/>
              <a:buChar char=""/>
              <a:tabLst>
                <a:tab algn="l" pos="952560"/>
              </a:tabLst>
            </a:pPr>
            <a:r>
              <a:rPr b="0" lang="en-US" sz="3200" spc="-126" strike="noStrike">
                <a:solidFill>
                  <a:srgbClr val="abdba4"/>
                </a:solidFill>
                <a:latin typeface="DejaVu Sans"/>
              </a:rPr>
              <a:t>presentation </a:t>
            </a:r>
            <a:r>
              <a:rPr b="0" lang="en-US" sz="3200" spc="-114" strike="noStrike">
                <a:solidFill>
                  <a:srgbClr val="abdba4"/>
                </a:solidFill>
                <a:latin typeface="DejaVu Sans"/>
              </a:rPr>
              <a:t>and </a:t>
            </a:r>
            <a:r>
              <a:rPr b="0" lang="en-US" sz="3200" spc="-100" strike="noStrike">
                <a:solidFill>
                  <a:srgbClr val="abdba4"/>
                </a:solidFill>
                <a:latin typeface="DejaVu Sans"/>
              </a:rPr>
              <a:t>style </a:t>
            </a:r>
            <a:r>
              <a:rPr b="0" lang="en-US" sz="3200" spc="-35" strike="noStrike">
                <a:solidFill>
                  <a:srgbClr val="abdba4"/>
                </a:solidFill>
                <a:latin typeface="DejaVu Sans"/>
              </a:rPr>
              <a:t>could</a:t>
            </a:r>
            <a:r>
              <a:rPr b="0" lang="en-US" sz="3200" spc="-525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66" strike="noStrike">
                <a:solidFill>
                  <a:srgbClr val="abdba4"/>
                </a:solidFill>
                <a:latin typeface="DejaVu Sans"/>
              </a:rPr>
              <a:t>be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9" name="CustomShape 12"/>
          <p:cNvSpPr/>
          <p:nvPr/>
        </p:nvSpPr>
        <p:spPr>
          <a:xfrm>
            <a:off x="3679200" y="3606840"/>
            <a:ext cx="7781040" cy="9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>
            <a:spAutoFit/>
          </a:bodyPr>
          <a:p>
            <a:pPr marL="12600">
              <a:lnSpc>
                <a:spcPts val="3702"/>
              </a:lnSpc>
              <a:spcBef>
                <a:spcPts val="340"/>
              </a:spcBef>
            </a:pPr>
            <a:r>
              <a:rPr b="0" lang="en-US" sz="3200" spc="-114" strike="noStrike">
                <a:solidFill>
                  <a:srgbClr val="abdba4"/>
                </a:solidFill>
                <a:latin typeface="DejaVu Sans"/>
              </a:rPr>
              <a:t>separated </a:t>
            </a:r>
            <a:r>
              <a:rPr b="0" lang="en-US" sz="3200" spc="-111" strike="noStrike">
                <a:solidFill>
                  <a:srgbClr val="abdba4"/>
                </a:solidFill>
                <a:latin typeface="DejaVu Sans"/>
              </a:rPr>
              <a:t>from </a:t>
            </a:r>
            <a:r>
              <a:rPr b="0" lang="en-US" sz="3200" spc="-126" strike="noStrike">
                <a:solidFill>
                  <a:srgbClr val="abdba4"/>
                </a:solidFill>
                <a:latin typeface="DejaVu Sans"/>
              </a:rPr>
              <a:t>the </a:t>
            </a:r>
            <a:r>
              <a:rPr b="0" lang="en-US" sz="3200" spc="-131" strike="noStrike">
                <a:solidFill>
                  <a:srgbClr val="abdba4"/>
                </a:solidFill>
                <a:latin typeface="DejaVu Sans"/>
              </a:rPr>
              <a:t>information</a:t>
            </a:r>
            <a:r>
              <a:rPr b="0" lang="en-US" sz="3200" spc="-551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11" strike="noStrike">
                <a:solidFill>
                  <a:srgbClr val="abdba4"/>
                </a:solidFill>
                <a:latin typeface="DejaVu Sans"/>
              </a:rPr>
              <a:t>structure  </a:t>
            </a:r>
            <a:r>
              <a:rPr b="0" lang="en-US" sz="3200" spc="-114" strike="noStrike">
                <a:solidFill>
                  <a:srgbClr val="abdba4"/>
                </a:solidFill>
                <a:latin typeface="DejaVu Sans"/>
              </a:rPr>
              <a:t>and</a:t>
            </a:r>
            <a:r>
              <a:rPr b="0" lang="en-US" sz="3200" spc="-22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11" strike="noStrike">
                <a:solidFill>
                  <a:srgbClr val="abdba4"/>
                </a:solidFill>
                <a:latin typeface="DejaVu Sans"/>
              </a:rPr>
              <a:t>content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CustomShape 13"/>
          <p:cNvSpPr/>
          <p:nvPr/>
        </p:nvSpPr>
        <p:spPr>
          <a:xfrm>
            <a:off x="3279240" y="4546440"/>
            <a:ext cx="57927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12200">
              <a:lnSpc>
                <a:spcPts val="3770"/>
              </a:lnSpc>
              <a:spcBef>
                <a:spcPts val="99"/>
              </a:spcBef>
            </a:pPr>
            <a:r>
              <a:rPr b="0" lang="en-US" sz="3200" spc="-100" strike="noStrike">
                <a:solidFill>
                  <a:srgbClr val="abdba4"/>
                </a:solidFill>
                <a:latin typeface="DejaVu Sans"/>
              </a:rPr>
              <a:t>Cascading Style </a:t>
            </a:r>
            <a:r>
              <a:rPr b="0" lang="en-US" sz="3200" spc="-114" strike="noStrike">
                <a:solidFill>
                  <a:srgbClr val="abdba4"/>
                </a:solidFill>
                <a:latin typeface="DejaVu Sans"/>
              </a:rPr>
              <a:t>Sheet</a:t>
            </a:r>
            <a:r>
              <a:rPr b="0" lang="en-US" sz="3200" spc="-457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85" strike="noStrike">
                <a:solidFill>
                  <a:srgbClr val="abdba4"/>
                </a:solidFill>
                <a:latin typeface="DejaVu Sans"/>
              </a:rPr>
              <a:t>(CSS)</a:t>
            </a:r>
            <a:endParaRPr b="0" lang="en-US" sz="3200" spc="-1" strike="noStrike">
              <a:latin typeface="Arial"/>
            </a:endParaRPr>
          </a:p>
          <a:p>
            <a:pPr marL="412200" indent="-399240">
              <a:lnSpc>
                <a:spcPts val="3770"/>
              </a:lnSpc>
              <a:buClr>
                <a:srgbClr val="abdba4"/>
              </a:buClr>
              <a:buSzPct val="200000"/>
              <a:buFont typeface="Symbol" charset="2"/>
              <a:buChar char=""/>
              <a:tabLst>
                <a:tab algn="l" pos="412920"/>
              </a:tabLst>
            </a:pPr>
            <a:r>
              <a:rPr b="0" lang="en-US" sz="3200" spc="-100" strike="noStrike">
                <a:solidFill>
                  <a:srgbClr val="abdba4"/>
                </a:solidFill>
                <a:latin typeface="DejaVu Sans"/>
              </a:rPr>
              <a:t>Mixed</a:t>
            </a:r>
            <a:r>
              <a:rPr b="0" lang="en-US" sz="3200" spc="-22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80" strike="noStrike">
                <a:solidFill>
                  <a:srgbClr val="abdba4"/>
                </a:solidFill>
                <a:latin typeface="DejaVu Sans"/>
              </a:rPr>
              <a:t>Media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1" name="CustomShape 14"/>
          <p:cNvSpPr/>
          <p:nvPr/>
        </p:nvSpPr>
        <p:spPr>
          <a:xfrm>
            <a:off x="10413720" y="5523480"/>
            <a:ext cx="2117880" cy="435960"/>
          </a:xfrm>
          <a:custGeom>
            <a:avLst/>
            <a:gdLst/>
            <a:ahLst/>
            <a:rect l="l" t="t" r="r" b="b"/>
            <a:pathLst>
              <a:path w="2118359" h="436245">
                <a:moveTo>
                  <a:pt x="0" y="360537"/>
                </a:moveTo>
                <a:lnTo>
                  <a:pt x="2105133" y="0"/>
                </a:lnTo>
                <a:lnTo>
                  <a:pt x="2117996" y="75106"/>
                </a:lnTo>
                <a:lnTo>
                  <a:pt x="12863" y="435643"/>
                </a:lnTo>
                <a:lnTo>
                  <a:pt x="0" y="360537"/>
                </a:lnTo>
                <a:close/>
              </a:path>
            </a:pathLst>
          </a:custGeom>
          <a:solidFill>
            <a:srgbClr val="abdba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5"/>
          <p:cNvSpPr/>
          <p:nvPr/>
        </p:nvSpPr>
        <p:spPr>
          <a:xfrm>
            <a:off x="12038040" y="4254480"/>
            <a:ext cx="1468800" cy="19638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6"/>
          <p:cNvSpPr/>
          <p:nvPr/>
        </p:nvSpPr>
        <p:spPr>
          <a:xfrm>
            <a:off x="12076200" y="4267440"/>
            <a:ext cx="1392840" cy="122040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>
            <a:spAutoFit/>
          </a:bodyPr>
          <a:p>
            <a:pPr>
              <a:lnSpc>
                <a:spcPct val="100000"/>
              </a:lnSpc>
              <a:spcBef>
                <a:spcPts val="6"/>
              </a:spcBef>
            </a:pPr>
            <a:endParaRPr b="0" lang="en-US" sz="1800" spc="-1" strike="noStrike">
              <a:latin typeface="Arial"/>
            </a:endParaRPr>
          </a:p>
          <a:p>
            <a:pPr marL="251640">
              <a:lnSpc>
                <a:spcPct val="100000"/>
              </a:lnSpc>
              <a:spcBef>
                <a:spcPts val="6"/>
              </a:spcBef>
            </a:pPr>
            <a:r>
              <a:rPr b="1" lang="en-US" sz="3400" spc="-1" strike="noStrike">
                <a:solidFill>
                  <a:srgbClr val="1b466d"/>
                </a:solidFill>
                <a:latin typeface="Arial"/>
              </a:rPr>
              <a:t>CSS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54" name="CustomShape 17"/>
          <p:cNvSpPr/>
          <p:nvPr/>
        </p:nvSpPr>
        <p:spPr>
          <a:xfrm>
            <a:off x="9421200" y="4784400"/>
            <a:ext cx="1468800" cy="19638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8"/>
          <p:cNvSpPr/>
          <p:nvPr/>
        </p:nvSpPr>
        <p:spPr>
          <a:xfrm>
            <a:off x="9459360" y="4797000"/>
            <a:ext cx="1392840" cy="122328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" bIns="0">
            <a:spAutoFit/>
          </a:bodyPr>
          <a:p>
            <a:pPr>
              <a:lnSpc>
                <a:spcPct val="100000"/>
              </a:lnSpc>
              <a:spcBef>
                <a:spcPts val="34"/>
              </a:spcBef>
            </a:pPr>
            <a:endParaRPr b="0" lang="en-US" sz="1800" spc="-1" strike="noStrike">
              <a:latin typeface="Arial"/>
            </a:endParaRPr>
          </a:p>
          <a:p>
            <a:pPr marL="99720">
              <a:lnSpc>
                <a:spcPct val="100000"/>
              </a:lnSpc>
            </a:pPr>
            <a:r>
              <a:rPr b="1" lang="en-US" sz="3400" spc="-7" strike="noStrike">
                <a:solidFill>
                  <a:srgbClr val="1b466d"/>
                </a:solidFill>
                <a:latin typeface="Arial"/>
              </a:rPr>
              <a:t>HTML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17339760" cy="9753120"/>
          </a:xfrm>
          <a:custGeom>
            <a:avLst/>
            <a:gdLst/>
            <a:ah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TextShape 2"/>
          <p:cNvSpPr txBox="1"/>
          <p:nvPr/>
        </p:nvSpPr>
        <p:spPr>
          <a:xfrm>
            <a:off x="4148280" y="1652760"/>
            <a:ext cx="9043200" cy="6295680"/>
          </a:xfrm>
          <a:prstGeom prst="rect">
            <a:avLst/>
          </a:prstGeom>
          <a:noFill/>
          <a:ln>
            <a:noFill/>
          </a:ln>
        </p:spPr>
        <p:txBody>
          <a:bodyPr lIns="0" rIns="0" tIns="1967400" bIns="0">
            <a:noAutofit/>
          </a:bodyPr>
          <a:p>
            <a:pPr marL="12600" indent="1193760" algn="ctr">
              <a:lnSpc>
                <a:spcPct val="71000"/>
              </a:lnSpc>
              <a:spcBef>
                <a:spcPts val="15491"/>
              </a:spcBef>
              <a:tabLst>
                <a:tab algn="l" pos="0"/>
              </a:tabLst>
            </a:pPr>
            <a:r>
              <a:rPr b="1" lang="en-US" sz="20000" spc="-151" strike="noStrike">
                <a:solidFill>
                  <a:srgbClr val="1b466d"/>
                </a:solidFill>
                <a:latin typeface="Arial"/>
              </a:rPr>
              <a:t>BUT</a:t>
            </a:r>
            <a:br/>
            <a:r>
              <a:rPr b="1" lang="en-US" sz="20000" spc="-151" strike="noStrike">
                <a:solidFill>
                  <a:srgbClr val="1b466d"/>
                </a:solidFill>
                <a:latin typeface="Arial"/>
              </a:rPr>
              <a:t>THEN</a:t>
            </a:r>
            <a:endParaRPr b="0" lang="en-US" sz="20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0"/>
            <a:ext cx="17339760" cy="9753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8456040" y="268200"/>
            <a:ext cx="6061320" cy="37951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6516000" y="281160"/>
            <a:ext cx="7963200" cy="4453560"/>
          </a:xfrm>
          <a:prstGeom prst="rect">
            <a:avLst/>
          </a:prstGeom>
          <a:solidFill>
            <a:srgbClr val="d0f2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0920" bIns="0">
            <a:spAutoFit/>
          </a:bodyPr>
          <a:p>
            <a:pPr marL="264960">
              <a:lnSpc>
                <a:spcPts val="3900"/>
              </a:lnSpc>
              <a:spcBef>
                <a:spcPts val="2684"/>
              </a:spcBef>
            </a:pPr>
            <a:r>
              <a:rPr b="0" lang="en-US" sz="3600" spc="-151" strike="noStrike">
                <a:solidFill>
                  <a:srgbClr val="1b466d"/>
                </a:solidFill>
                <a:latin typeface="Arial"/>
              </a:rPr>
              <a:t>i’ve seen the future and it’s</a:t>
            </a:r>
            <a:endParaRPr b="0" lang="en-US" sz="3600" spc="-1" strike="noStrike">
              <a:latin typeface="Arial"/>
            </a:endParaRPr>
          </a:p>
          <a:p>
            <a:pPr marL="1181160" algn="ctr">
              <a:lnSpc>
                <a:spcPct val="100000"/>
              </a:lnSpc>
              <a:spcBef>
                <a:spcPts val="3285"/>
              </a:spcBef>
            </a:pPr>
            <a:r>
              <a:rPr b="0" lang="en-US" sz="10500" spc="-301" strike="noStrike">
                <a:solidFill>
                  <a:srgbClr val="1b466d"/>
                </a:solidFill>
                <a:latin typeface="Arial"/>
              </a:rPr>
              <a:t>Dynamic  Content</a:t>
            </a:r>
            <a:endParaRPr b="0" lang="en-US" sz="105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2236680" y="9157320"/>
            <a:ext cx="4279320" cy="5230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5"/>
          <p:cNvSpPr/>
          <p:nvPr/>
        </p:nvSpPr>
        <p:spPr>
          <a:xfrm>
            <a:off x="2274480" y="9169920"/>
            <a:ext cx="4203360" cy="447480"/>
          </a:xfrm>
          <a:custGeom>
            <a:avLst/>
            <a:gdLst/>
            <a:ahLst/>
            <a:rect l="l" t="t" r="r" b="b"/>
            <a:pathLst>
              <a:path w="4203700" h="447675">
                <a:moveTo>
                  <a:pt x="0" y="0"/>
                </a:moveTo>
                <a:lnTo>
                  <a:pt x="4203353" y="0"/>
                </a:lnTo>
                <a:lnTo>
                  <a:pt x="4203353" y="447076"/>
                </a:lnTo>
                <a:lnTo>
                  <a:pt x="0" y="447076"/>
                </a:lnTo>
                <a:lnTo>
                  <a:pt x="0" y="0"/>
                </a:lnTo>
                <a:close/>
              </a:path>
            </a:pathLst>
          </a:custGeom>
          <a:solidFill>
            <a:srgbClr val="d0f2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6"/>
          <p:cNvSpPr/>
          <p:nvPr/>
        </p:nvSpPr>
        <p:spPr>
          <a:xfrm>
            <a:off x="2370960" y="9245520"/>
            <a:ext cx="387900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700" spc="-32" strike="noStrike">
                <a:solidFill>
                  <a:srgbClr val="1b466d"/>
                </a:solidFill>
                <a:latin typeface="Trebuchet MS"/>
              </a:rPr>
              <a:t>p.s.</a:t>
            </a:r>
            <a:r>
              <a:rPr b="1" lang="en-US" sz="1700" spc="-137" strike="noStrike">
                <a:solidFill>
                  <a:srgbClr val="1b466d"/>
                </a:solidFill>
                <a:latin typeface="Trebuchet MS"/>
              </a:rPr>
              <a:t> </a:t>
            </a:r>
            <a:r>
              <a:rPr b="1" lang="en-US" sz="1700" spc="72" strike="noStrike">
                <a:solidFill>
                  <a:srgbClr val="1b466d"/>
                </a:solidFill>
                <a:latin typeface="Trebuchet MS"/>
              </a:rPr>
              <a:t>-</a:t>
            </a:r>
            <a:r>
              <a:rPr b="1" lang="en-US" sz="1700" spc="-137" strike="noStrike">
                <a:solidFill>
                  <a:srgbClr val="1b466d"/>
                </a:solidFill>
                <a:latin typeface="Trebuchet MS"/>
              </a:rPr>
              <a:t> </a:t>
            </a:r>
            <a:r>
              <a:rPr b="1" lang="en-US" sz="1700" spc="52" strike="noStrike">
                <a:solidFill>
                  <a:srgbClr val="1b466d"/>
                </a:solidFill>
                <a:latin typeface="Trebuchet MS"/>
              </a:rPr>
              <a:t>this</a:t>
            </a:r>
            <a:r>
              <a:rPr b="1" lang="en-US" sz="1700" spc="-137" strike="noStrike">
                <a:solidFill>
                  <a:srgbClr val="1b466d"/>
                </a:solidFill>
                <a:latin typeface="Trebuchet MS"/>
              </a:rPr>
              <a:t> </a:t>
            </a:r>
            <a:r>
              <a:rPr b="1" lang="en-US" sz="1700" spc="69" strike="noStrike">
                <a:solidFill>
                  <a:srgbClr val="1b466d"/>
                </a:solidFill>
                <a:latin typeface="Trebuchet MS"/>
              </a:rPr>
              <a:t>is</a:t>
            </a:r>
            <a:r>
              <a:rPr b="1" lang="en-US" sz="1700" spc="-131" strike="noStrike">
                <a:solidFill>
                  <a:srgbClr val="1b466d"/>
                </a:solidFill>
                <a:latin typeface="Trebuchet MS"/>
              </a:rPr>
              <a:t> </a:t>
            </a:r>
            <a:r>
              <a:rPr b="1" lang="en-US" sz="1700" spc="24" strike="noStrike">
                <a:solidFill>
                  <a:srgbClr val="1b466d"/>
                </a:solidFill>
                <a:latin typeface="Trebuchet MS"/>
              </a:rPr>
              <a:t>Kirriemuir…its</a:t>
            </a:r>
            <a:r>
              <a:rPr b="1" lang="en-US" sz="1700" spc="-137" strike="noStrike">
                <a:solidFill>
                  <a:srgbClr val="1b466d"/>
                </a:solidFill>
                <a:latin typeface="Trebuchet MS"/>
              </a:rPr>
              <a:t> </a:t>
            </a:r>
            <a:r>
              <a:rPr b="1" lang="en-US" sz="1700" spc="72" strike="noStrike">
                <a:solidFill>
                  <a:srgbClr val="1b466d"/>
                </a:solidFill>
                <a:latin typeface="Trebuchet MS"/>
              </a:rPr>
              <a:t>awesome!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2294640" y="0"/>
            <a:ext cx="14299920" cy="22989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5000" spc="-301" strike="noStrike">
                <a:solidFill>
                  <a:srgbClr val="abdba4"/>
                </a:solidFill>
                <a:latin typeface="Arial"/>
              </a:rPr>
              <a:t>Dy</a:t>
            </a:r>
            <a:r>
              <a:rPr b="0" lang="en-US" sz="15000" spc="-301" strike="noStrike">
                <a:solidFill>
                  <a:srgbClr val="abdba4"/>
                </a:solidFill>
                <a:latin typeface="Arial"/>
              </a:rPr>
              <a:t>na</a:t>
            </a:r>
            <a:r>
              <a:rPr b="0" lang="en-US" sz="15000" spc="-301" strike="noStrike">
                <a:solidFill>
                  <a:srgbClr val="abdba4"/>
                </a:solidFill>
                <a:latin typeface="Arial"/>
              </a:rPr>
              <a:t>mic </a:t>
            </a:r>
            <a:r>
              <a:rPr b="0" lang="en-US" sz="15000" spc="-301" strike="noStrike">
                <a:solidFill>
                  <a:srgbClr val="abdba4"/>
                </a:solidFill>
                <a:latin typeface="Arial"/>
              </a:rPr>
              <a:t>Co</a:t>
            </a:r>
            <a:r>
              <a:rPr b="0" lang="en-US" sz="15000" spc="-301" strike="noStrike">
                <a:solidFill>
                  <a:srgbClr val="abdba4"/>
                </a:solidFill>
                <a:latin typeface="Arial"/>
              </a:rPr>
              <a:t>nte</a:t>
            </a:r>
            <a:r>
              <a:rPr b="0" lang="en-US" sz="15000" spc="-301" strike="noStrike">
                <a:solidFill>
                  <a:srgbClr val="abdba4"/>
                </a:solidFill>
                <a:latin typeface="Arial"/>
              </a:rPr>
              <a:t>nt</a:t>
            </a:r>
            <a:endParaRPr b="0" lang="en-US" sz="1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2739240" y="2222640"/>
            <a:ext cx="9255960" cy="34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900" spc="-151" strike="noStrike">
                <a:solidFill>
                  <a:srgbClr val="abdba4"/>
                </a:solidFill>
                <a:latin typeface="DejaVu Sans"/>
              </a:rPr>
              <a:t>Server </a:t>
            </a:r>
            <a:r>
              <a:rPr b="0" lang="en-US" sz="3900" spc="-111" strike="noStrike">
                <a:solidFill>
                  <a:srgbClr val="abdba4"/>
                </a:solidFill>
                <a:latin typeface="DejaVu Sans"/>
              </a:rPr>
              <a:t>side </a:t>
            </a:r>
            <a:r>
              <a:rPr b="0" lang="en-US" sz="3900" spc="-151" strike="noStrike">
                <a:solidFill>
                  <a:srgbClr val="abdba4"/>
                </a:solidFill>
                <a:latin typeface="DejaVu Sans"/>
              </a:rPr>
              <a:t>dynamic </a:t>
            </a:r>
            <a:r>
              <a:rPr b="0" lang="en-US" sz="3900" spc="-137" strike="noStrike">
                <a:solidFill>
                  <a:srgbClr val="abdba4"/>
                </a:solidFill>
                <a:latin typeface="DejaVu Sans"/>
              </a:rPr>
              <a:t>content</a:t>
            </a:r>
            <a:r>
              <a:rPr b="0" lang="en-US" sz="3900" spc="-710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900" spc="-157" strike="noStrike">
                <a:solidFill>
                  <a:srgbClr val="abdba4"/>
                </a:solidFill>
                <a:latin typeface="DejaVu Sans"/>
              </a:rPr>
              <a:t>generation</a:t>
            </a:r>
            <a:endParaRPr b="0" lang="en-US" sz="3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b="0" lang="en-US" sz="3900" spc="-1" strike="noStrike">
              <a:latin typeface="Arial"/>
            </a:endParaRPr>
          </a:p>
          <a:p>
            <a:pPr marL="952560">
              <a:lnSpc>
                <a:spcPts val="3770"/>
              </a:lnSpc>
            </a:pPr>
            <a:r>
              <a:rPr b="0" lang="en-US" sz="3200" spc="-111" strike="noStrike">
                <a:solidFill>
                  <a:srgbClr val="abdba4"/>
                </a:solidFill>
                <a:latin typeface="DejaVu Sans"/>
              </a:rPr>
              <a:t>Mature </a:t>
            </a:r>
            <a:r>
              <a:rPr b="0" lang="en-US" sz="3200" spc="18" strike="noStrike">
                <a:solidFill>
                  <a:srgbClr val="abdba4"/>
                </a:solidFill>
                <a:latin typeface="DejaVu Sans"/>
              </a:rPr>
              <a:t>Web</a:t>
            </a:r>
            <a:r>
              <a:rPr b="0" lang="en-US" sz="3200" spc="-667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26" strike="noStrike">
                <a:solidFill>
                  <a:srgbClr val="abdba4"/>
                </a:solidFill>
                <a:latin typeface="DejaVu Sans"/>
              </a:rPr>
              <a:t>Server </a:t>
            </a:r>
            <a:r>
              <a:rPr b="0" lang="en-US" sz="3200" spc="-114" strike="noStrike">
                <a:solidFill>
                  <a:srgbClr val="abdba4"/>
                </a:solidFill>
                <a:latin typeface="DejaVu Sans"/>
              </a:rPr>
              <a:t>Stacks </a:t>
            </a:r>
            <a:r>
              <a:rPr b="0" lang="en-US" sz="3200" spc="-250" strike="noStrike">
                <a:solidFill>
                  <a:srgbClr val="abdba4"/>
                </a:solidFill>
                <a:latin typeface="DejaVu Sans"/>
              </a:rPr>
              <a:t>(e.g. </a:t>
            </a:r>
            <a:r>
              <a:rPr b="0" lang="en-US" sz="3200" spc="-41" strike="noStrike">
                <a:solidFill>
                  <a:srgbClr val="abdba4"/>
                </a:solidFill>
                <a:latin typeface="DejaVu Sans"/>
              </a:rPr>
              <a:t>LAMP)</a:t>
            </a:r>
            <a:endParaRPr b="0" lang="en-US" sz="3200" spc="-1" strike="noStrike">
              <a:latin typeface="Arial"/>
            </a:endParaRPr>
          </a:p>
          <a:p>
            <a:pPr marL="952560" indent="-399600">
              <a:lnSpc>
                <a:spcPts val="3702"/>
              </a:lnSpc>
              <a:spcBef>
                <a:spcPts val="170"/>
              </a:spcBef>
              <a:buClr>
                <a:srgbClr val="abdba4"/>
              </a:buClr>
              <a:buSzPct val="200000"/>
              <a:buFont typeface="Symbol" charset="2"/>
              <a:buChar char=""/>
              <a:tabLst>
                <a:tab algn="l" pos="952560"/>
              </a:tabLst>
            </a:pPr>
            <a:r>
              <a:rPr b="0" lang="en-US" sz="3200" spc="-114" strike="noStrike">
                <a:solidFill>
                  <a:srgbClr val="abdba4"/>
                </a:solidFill>
                <a:latin typeface="DejaVu Sans"/>
              </a:rPr>
              <a:t>Sites </a:t>
            </a:r>
            <a:r>
              <a:rPr b="0" lang="en-US" sz="3200" spc="-92" strike="noStrike">
                <a:solidFill>
                  <a:srgbClr val="abdba4"/>
                </a:solidFill>
                <a:latin typeface="DejaVu Sans"/>
              </a:rPr>
              <a:t>became </a:t>
            </a:r>
            <a:r>
              <a:rPr b="0" lang="en-US" sz="3200" spc="-35" strike="noStrike">
                <a:solidFill>
                  <a:srgbClr val="abdba4"/>
                </a:solidFill>
                <a:latin typeface="DejaVu Sans"/>
              </a:rPr>
              <a:t>web </a:t>
            </a:r>
            <a:r>
              <a:rPr b="0" lang="en-US" sz="3200" spc="-106" strike="noStrike">
                <a:solidFill>
                  <a:srgbClr val="abdba4"/>
                </a:solidFill>
                <a:latin typeface="DejaVu Sans"/>
              </a:rPr>
              <a:t>services</a:t>
            </a:r>
            <a:r>
              <a:rPr b="0" lang="en-US" sz="3200" spc="-772" strike="noStrike">
                <a:solidFill>
                  <a:srgbClr val="abdba4"/>
                </a:solidFill>
                <a:latin typeface="DejaVu Sans"/>
              </a:rPr>
              <a:t> </a:t>
            </a:r>
            <a:r>
              <a:rPr b="0" lang="en-US" sz="3200" spc="-197" strike="noStrike">
                <a:solidFill>
                  <a:srgbClr val="abdba4"/>
                </a:solidFill>
                <a:latin typeface="DejaVu Sans"/>
              </a:rPr>
              <a:t>(data </a:t>
            </a:r>
            <a:r>
              <a:rPr b="0" lang="en-US" sz="3200" spc="-126" strike="noStrike">
                <a:solidFill>
                  <a:srgbClr val="abdba4"/>
                </a:solidFill>
                <a:latin typeface="DejaVu Sans"/>
              </a:rPr>
              <a:t>not  </a:t>
            </a:r>
            <a:r>
              <a:rPr b="0" lang="en-US" sz="3200" spc="-137" strike="noStrike">
                <a:solidFill>
                  <a:srgbClr val="abdba4"/>
                </a:solidFill>
                <a:latin typeface="DejaVu Sans"/>
              </a:rPr>
              <a:t>pages)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2515320" y="6737400"/>
            <a:ext cx="2478960" cy="1492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4"/>
          <p:cNvSpPr/>
          <p:nvPr/>
        </p:nvSpPr>
        <p:spPr>
          <a:xfrm>
            <a:off x="2553480" y="6750360"/>
            <a:ext cx="2403000" cy="121680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1080" bIns="0">
            <a:spAutoFit/>
          </a:bodyPr>
          <a:p>
            <a:pPr marL="172800" indent="177840">
              <a:lnSpc>
                <a:spcPct val="100000"/>
              </a:lnSpc>
              <a:spcBef>
                <a:spcPts val="1426"/>
              </a:spcBef>
              <a:tabLst>
                <a:tab algn="l" pos="0"/>
              </a:tabLst>
            </a:pPr>
            <a:r>
              <a:rPr b="1" lang="en-US" sz="3400" spc="-7" strike="noStrike">
                <a:solidFill>
                  <a:srgbClr val="1b466d"/>
                </a:solidFill>
                <a:latin typeface="Arial"/>
              </a:rPr>
              <a:t>Request  </a:t>
            </a:r>
            <a:r>
              <a:rPr b="1" lang="en-US" sz="3400" spc="-21" strike="noStrike">
                <a:solidFill>
                  <a:srgbClr val="1b466d"/>
                </a:solidFill>
                <a:latin typeface="Arial"/>
              </a:rPr>
              <a:t>Web</a:t>
            </a:r>
            <a:r>
              <a:rPr b="1" lang="en-US" sz="3400" spc="-9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1" lang="en-US" sz="3400" spc="-7" strike="noStrike">
                <a:solidFill>
                  <a:srgbClr val="1b466d"/>
                </a:solidFill>
                <a:latin typeface="Arial"/>
              </a:rPr>
              <a:t>Page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8898120" y="5628960"/>
            <a:ext cx="2478960" cy="14922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6"/>
          <p:cNvSpPr/>
          <p:nvPr/>
        </p:nvSpPr>
        <p:spPr>
          <a:xfrm>
            <a:off x="8936280" y="5641560"/>
            <a:ext cx="2403000" cy="97812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>
            <a:spAutoFit/>
          </a:bodyPr>
          <a:p>
            <a:pPr>
              <a:lnSpc>
                <a:spcPct val="100000"/>
              </a:lnSpc>
              <a:spcBef>
                <a:spcPts val="26"/>
              </a:spcBef>
            </a:pPr>
            <a:endParaRPr b="0" lang="en-US" sz="1800" spc="-1" strike="noStrike">
              <a:latin typeface="Arial"/>
            </a:endParaRPr>
          </a:p>
          <a:p>
            <a:pPr marL="88920">
              <a:lnSpc>
                <a:spcPct val="100000"/>
              </a:lnSpc>
            </a:pPr>
            <a:r>
              <a:rPr b="1" lang="en-US" sz="3400" spc="-1" strike="noStrike">
                <a:solidFill>
                  <a:srgbClr val="1b466d"/>
                </a:solidFill>
                <a:latin typeface="Arial"/>
              </a:rPr>
              <a:t>PHP</a:t>
            </a:r>
            <a:r>
              <a:rPr b="1" lang="en-US" sz="3400" spc="-106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1" lang="en-US" sz="3400" spc="-7" strike="noStrike">
                <a:solidFill>
                  <a:srgbClr val="1b466d"/>
                </a:solidFill>
                <a:latin typeface="Arial"/>
              </a:rPr>
              <a:t>Script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8898120" y="7966440"/>
            <a:ext cx="2478960" cy="14922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8"/>
          <p:cNvSpPr/>
          <p:nvPr/>
        </p:nvSpPr>
        <p:spPr>
          <a:xfrm>
            <a:off x="8936280" y="7979400"/>
            <a:ext cx="2403000" cy="97740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>
            <a:spAutoFit/>
          </a:bodyPr>
          <a:p>
            <a:pPr>
              <a:lnSpc>
                <a:spcPct val="100000"/>
              </a:lnSpc>
              <a:spcBef>
                <a:spcPts val="20"/>
              </a:spcBef>
            </a:pPr>
            <a:endParaRPr b="0" lang="en-US" sz="1800" spc="-1" strike="noStrike">
              <a:latin typeface="Arial"/>
            </a:endParaRPr>
          </a:p>
          <a:p>
            <a:pPr marL="596880">
              <a:lnSpc>
                <a:spcPct val="100000"/>
              </a:lnSpc>
            </a:pPr>
            <a:r>
              <a:rPr b="1" lang="en-US" sz="3400" spc="-7" strike="noStrike">
                <a:solidFill>
                  <a:srgbClr val="1b466d"/>
                </a:solidFill>
                <a:latin typeface="Arial"/>
              </a:rPr>
              <a:t>HTML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72" name="CustomShape 9"/>
          <p:cNvSpPr/>
          <p:nvPr/>
        </p:nvSpPr>
        <p:spPr>
          <a:xfrm>
            <a:off x="5706720" y="6737400"/>
            <a:ext cx="2478960" cy="1492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0"/>
          <p:cNvSpPr/>
          <p:nvPr/>
        </p:nvSpPr>
        <p:spPr>
          <a:xfrm>
            <a:off x="5744880" y="6750360"/>
            <a:ext cx="2403000" cy="121680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1080" bIns="0">
            <a:spAutoFit/>
          </a:bodyPr>
          <a:p>
            <a:pPr marL="524520" indent="228600">
              <a:lnSpc>
                <a:spcPct val="100000"/>
              </a:lnSpc>
              <a:spcBef>
                <a:spcPts val="1426"/>
              </a:spcBef>
              <a:tabLst>
                <a:tab algn="l" pos="0"/>
              </a:tabLst>
            </a:pPr>
            <a:r>
              <a:rPr b="1" lang="en-US" sz="3400" spc="-21" strike="noStrike">
                <a:solidFill>
                  <a:srgbClr val="1b466d"/>
                </a:solidFill>
                <a:latin typeface="Arial"/>
              </a:rPr>
              <a:t>Web  </a:t>
            </a:r>
            <a:r>
              <a:rPr b="1" lang="en-US" sz="3400" spc="-1" strike="noStrike">
                <a:solidFill>
                  <a:srgbClr val="1b466d"/>
                </a:solidFill>
                <a:latin typeface="Arial"/>
              </a:rPr>
              <a:t>Server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74" name="CustomShape 11"/>
          <p:cNvSpPr/>
          <p:nvPr/>
        </p:nvSpPr>
        <p:spPr>
          <a:xfrm>
            <a:off x="4985640" y="7178040"/>
            <a:ext cx="502560" cy="360"/>
          </a:xfrm>
          <a:custGeom>
            <a:avLst/>
            <a:gdLst/>
            <a:ahLst/>
            <a:rect l="l" t="t" r="r" b="b"/>
            <a:pathLst>
              <a:path w="502920" h="0">
                <a:moveTo>
                  <a:pt x="0" y="0"/>
                </a:moveTo>
                <a:lnTo>
                  <a:pt x="470975" y="0"/>
                </a:lnTo>
                <a:lnTo>
                  <a:pt x="502725" y="0"/>
                </a:lnTo>
              </a:path>
            </a:pathLst>
          </a:custGeom>
          <a:noFill/>
          <a:ln w="63360">
            <a:solidFill>
              <a:srgbClr val="00f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2"/>
          <p:cNvSpPr/>
          <p:nvPr/>
        </p:nvSpPr>
        <p:spPr>
          <a:xfrm>
            <a:off x="5456880" y="7048440"/>
            <a:ext cx="258840" cy="258840"/>
          </a:xfrm>
          <a:custGeom>
            <a:avLst/>
            <a:gdLst/>
            <a:ah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80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3"/>
          <p:cNvSpPr/>
          <p:nvPr/>
        </p:nvSpPr>
        <p:spPr>
          <a:xfrm>
            <a:off x="8209080" y="6828120"/>
            <a:ext cx="502560" cy="502560"/>
          </a:xfrm>
          <a:custGeom>
            <a:avLst/>
            <a:gdLst/>
            <a:ahLst/>
            <a:rect l="l" t="t" r="r" b="b"/>
            <a:pathLst>
              <a:path w="502920" h="502920">
                <a:moveTo>
                  <a:pt x="0" y="502602"/>
                </a:moveTo>
                <a:lnTo>
                  <a:pt x="480151" y="22450"/>
                </a:lnTo>
                <a:lnTo>
                  <a:pt x="502602" y="0"/>
                </a:lnTo>
              </a:path>
            </a:pathLst>
          </a:custGeom>
          <a:noFill/>
          <a:ln w="63360">
            <a:solidFill>
              <a:srgbClr val="00f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4"/>
          <p:cNvSpPr/>
          <p:nvPr/>
        </p:nvSpPr>
        <p:spPr>
          <a:xfrm>
            <a:off x="8597520" y="6667560"/>
            <a:ext cx="274680" cy="274680"/>
          </a:xfrm>
          <a:custGeom>
            <a:avLst/>
            <a:gdLst/>
            <a:ahLst/>
            <a:rect l="l" t="t" r="r" b="b"/>
            <a:pathLst>
              <a:path w="274954" h="274954">
                <a:moveTo>
                  <a:pt x="274802" y="0"/>
                </a:moveTo>
                <a:lnTo>
                  <a:pt x="0" y="91592"/>
                </a:lnTo>
                <a:lnTo>
                  <a:pt x="183197" y="274789"/>
                </a:lnTo>
                <a:lnTo>
                  <a:pt x="274802" y="0"/>
                </a:lnTo>
                <a:close/>
              </a:path>
            </a:pathLst>
          </a:custGeom>
          <a:solidFill>
            <a:srgbClr val="00f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5"/>
          <p:cNvSpPr/>
          <p:nvPr/>
        </p:nvSpPr>
        <p:spPr>
          <a:xfrm>
            <a:off x="12707280" y="5217120"/>
            <a:ext cx="1243440" cy="1416240"/>
          </a:xfrm>
          <a:custGeom>
            <a:avLst/>
            <a:gdLst/>
            <a:ahLst/>
            <a:rect l="l" t="t" r="r" b="b"/>
            <a:pathLst>
              <a:path w="1243965" h="1416684">
                <a:moveTo>
                  <a:pt x="0" y="0"/>
                </a:moveTo>
                <a:lnTo>
                  <a:pt x="1243368" y="0"/>
                </a:lnTo>
                <a:lnTo>
                  <a:pt x="1243368" y="1416481"/>
                </a:lnTo>
                <a:lnTo>
                  <a:pt x="0" y="1416481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6"/>
          <p:cNvSpPr/>
          <p:nvPr/>
        </p:nvSpPr>
        <p:spPr>
          <a:xfrm>
            <a:off x="12746880" y="5753160"/>
            <a:ext cx="11548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7" strike="noStrike">
                <a:solidFill>
                  <a:srgbClr val="1b466d"/>
                </a:solidFill>
                <a:latin typeface="Arial"/>
              </a:rPr>
              <a:t>Database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0" name="CustomShape 17"/>
          <p:cNvSpPr/>
          <p:nvPr/>
        </p:nvSpPr>
        <p:spPr>
          <a:xfrm>
            <a:off x="12708000" y="6450120"/>
            <a:ext cx="1243080" cy="3380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8"/>
          <p:cNvSpPr/>
          <p:nvPr/>
        </p:nvSpPr>
        <p:spPr>
          <a:xfrm>
            <a:off x="12707280" y="5052600"/>
            <a:ext cx="1243440" cy="338040"/>
          </a:xfrm>
          <a:custGeom>
            <a:avLst/>
            <a:gdLst/>
            <a:ahLst/>
            <a:rect l="l" t="t" r="r" b="b"/>
            <a:pathLst>
              <a:path w="1243965" h="338454">
                <a:moveTo>
                  <a:pt x="621682" y="0"/>
                </a:moveTo>
                <a:lnTo>
                  <a:pt x="568699" y="611"/>
                </a:lnTo>
                <a:lnTo>
                  <a:pt x="516026" y="2445"/>
                </a:lnTo>
                <a:lnTo>
                  <a:pt x="463974" y="5503"/>
                </a:lnTo>
                <a:lnTo>
                  <a:pt x="412853" y="9783"/>
                </a:lnTo>
                <a:lnTo>
                  <a:pt x="362974" y="15287"/>
                </a:lnTo>
                <a:lnTo>
                  <a:pt x="314646" y="22013"/>
                </a:lnTo>
                <a:lnTo>
                  <a:pt x="268181" y="29962"/>
                </a:lnTo>
                <a:lnTo>
                  <a:pt x="223889" y="39134"/>
                </a:lnTo>
                <a:lnTo>
                  <a:pt x="182079" y="49530"/>
                </a:lnTo>
                <a:lnTo>
                  <a:pt x="126444" y="66847"/>
                </a:lnTo>
                <a:lnTo>
                  <a:pt x="80924" y="85590"/>
                </a:lnTo>
                <a:lnTo>
                  <a:pt x="45519" y="105473"/>
                </a:lnTo>
                <a:lnTo>
                  <a:pt x="5057" y="147519"/>
                </a:lnTo>
                <a:lnTo>
                  <a:pt x="0" y="169113"/>
                </a:lnTo>
                <a:lnTo>
                  <a:pt x="5057" y="190706"/>
                </a:lnTo>
                <a:lnTo>
                  <a:pt x="45519" y="232752"/>
                </a:lnTo>
                <a:lnTo>
                  <a:pt x="80924" y="252635"/>
                </a:lnTo>
                <a:lnTo>
                  <a:pt x="126444" y="271378"/>
                </a:lnTo>
                <a:lnTo>
                  <a:pt x="182079" y="288696"/>
                </a:lnTo>
                <a:lnTo>
                  <a:pt x="223889" y="299091"/>
                </a:lnTo>
                <a:lnTo>
                  <a:pt x="268181" y="308263"/>
                </a:lnTo>
                <a:lnTo>
                  <a:pt x="314646" y="316213"/>
                </a:lnTo>
                <a:lnTo>
                  <a:pt x="362974" y="322939"/>
                </a:lnTo>
                <a:lnTo>
                  <a:pt x="412853" y="328442"/>
                </a:lnTo>
                <a:lnTo>
                  <a:pt x="463974" y="332723"/>
                </a:lnTo>
                <a:lnTo>
                  <a:pt x="516026" y="335780"/>
                </a:lnTo>
                <a:lnTo>
                  <a:pt x="568699" y="337614"/>
                </a:lnTo>
                <a:lnTo>
                  <a:pt x="621682" y="338226"/>
                </a:lnTo>
                <a:lnTo>
                  <a:pt x="674665" y="337614"/>
                </a:lnTo>
                <a:lnTo>
                  <a:pt x="727337" y="335780"/>
                </a:lnTo>
                <a:lnTo>
                  <a:pt x="779389" y="332723"/>
                </a:lnTo>
                <a:lnTo>
                  <a:pt x="830509" y="328442"/>
                </a:lnTo>
                <a:lnTo>
                  <a:pt x="880387" y="322939"/>
                </a:lnTo>
                <a:lnTo>
                  <a:pt x="928713" y="316213"/>
                </a:lnTo>
                <a:lnTo>
                  <a:pt x="975177" y="308263"/>
                </a:lnTo>
                <a:lnTo>
                  <a:pt x="1019468" y="299091"/>
                </a:lnTo>
                <a:lnTo>
                  <a:pt x="1061275" y="288696"/>
                </a:lnTo>
                <a:lnTo>
                  <a:pt x="1116913" y="271378"/>
                </a:lnTo>
                <a:lnTo>
                  <a:pt x="1162436" y="252635"/>
                </a:lnTo>
                <a:lnTo>
                  <a:pt x="1197842" y="232752"/>
                </a:lnTo>
                <a:lnTo>
                  <a:pt x="1238306" y="190706"/>
                </a:lnTo>
                <a:lnTo>
                  <a:pt x="1243364" y="169113"/>
                </a:lnTo>
                <a:lnTo>
                  <a:pt x="1238306" y="147519"/>
                </a:lnTo>
                <a:lnTo>
                  <a:pt x="1197842" y="105473"/>
                </a:lnTo>
                <a:lnTo>
                  <a:pt x="1162436" y="85590"/>
                </a:lnTo>
                <a:lnTo>
                  <a:pt x="1116913" y="66847"/>
                </a:lnTo>
                <a:lnTo>
                  <a:pt x="1061275" y="49530"/>
                </a:lnTo>
                <a:lnTo>
                  <a:pt x="1019468" y="39134"/>
                </a:lnTo>
                <a:lnTo>
                  <a:pt x="975177" y="29962"/>
                </a:lnTo>
                <a:lnTo>
                  <a:pt x="928713" y="22013"/>
                </a:lnTo>
                <a:lnTo>
                  <a:pt x="880387" y="15287"/>
                </a:lnTo>
                <a:lnTo>
                  <a:pt x="830509" y="9783"/>
                </a:lnTo>
                <a:lnTo>
                  <a:pt x="779389" y="5503"/>
                </a:lnTo>
                <a:lnTo>
                  <a:pt x="727337" y="2445"/>
                </a:lnTo>
                <a:lnTo>
                  <a:pt x="674665" y="611"/>
                </a:lnTo>
                <a:lnTo>
                  <a:pt x="621682" y="0"/>
                </a:lnTo>
                <a:close/>
              </a:path>
            </a:pathLst>
          </a:custGeom>
          <a:solidFill>
            <a:srgbClr val="b9e3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9"/>
          <p:cNvSpPr/>
          <p:nvPr/>
        </p:nvSpPr>
        <p:spPr>
          <a:xfrm>
            <a:off x="12707280" y="5052600"/>
            <a:ext cx="1243440" cy="338040"/>
          </a:xfrm>
          <a:custGeom>
            <a:avLst/>
            <a:gdLst/>
            <a:ahLst/>
            <a:rect l="l" t="t" r="r" b="b"/>
            <a:pathLst>
              <a:path w="1243965" h="338454">
                <a:moveTo>
                  <a:pt x="1061281" y="49532"/>
                </a:moveTo>
                <a:lnTo>
                  <a:pt x="1116918" y="66850"/>
                </a:lnTo>
                <a:lnTo>
                  <a:pt x="1162439" y="85593"/>
                </a:lnTo>
                <a:lnTo>
                  <a:pt x="1197845" y="105475"/>
                </a:lnTo>
                <a:lnTo>
                  <a:pt x="1238308" y="147520"/>
                </a:lnTo>
                <a:lnTo>
                  <a:pt x="1243366" y="169113"/>
                </a:lnTo>
                <a:lnTo>
                  <a:pt x="1238308" y="190705"/>
                </a:lnTo>
                <a:lnTo>
                  <a:pt x="1197845" y="232750"/>
                </a:lnTo>
                <a:lnTo>
                  <a:pt x="1162439" y="252633"/>
                </a:lnTo>
                <a:lnTo>
                  <a:pt x="1116918" y="271376"/>
                </a:lnTo>
                <a:lnTo>
                  <a:pt x="1061281" y="288695"/>
                </a:lnTo>
                <a:lnTo>
                  <a:pt x="1019473" y="299090"/>
                </a:lnTo>
                <a:lnTo>
                  <a:pt x="975181" y="308263"/>
                </a:lnTo>
                <a:lnTo>
                  <a:pt x="928716" y="316212"/>
                </a:lnTo>
                <a:lnTo>
                  <a:pt x="880390" y="322939"/>
                </a:lnTo>
                <a:lnTo>
                  <a:pt x="830511" y="328442"/>
                </a:lnTo>
                <a:lnTo>
                  <a:pt x="779391" y="332723"/>
                </a:lnTo>
                <a:lnTo>
                  <a:pt x="727339" y="335781"/>
                </a:lnTo>
                <a:lnTo>
                  <a:pt x="674667" y="337615"/>
                </a:lnTo>
                <a:lnTo>
                  <a:pt x="621684" y="338227"/>
                </a:lnTo>
                <a:lnTo>
                  <a:pt x="568702" y="337615"/>
                </a:lnTo>
                <a:lnTo>
                  <a:pt x="516029" y="335781"/>
                </a:lnTo>
                <a:lnTo>
                  <a:pt x="463978" y="332723"/>
                </a:lnTo>
                <a:lnTo>
                  <a:pt x="412858" y="328442"/>
                </a:lnTo>
                <a:lnTo>
                  <a:pt x="362979" y="322939"/>
                </a:lnTo>
                <a:lnTo>
                  <a:pt x="314652" y="316212"/>
                </a:lnTo>
                <a:lnTo>
                  <a:pt x="268187" y="308263"/>
                </a:lnTo>
                <a:lnTo>
                  <a:pt x="223896" y="299090"/>
                </a:lnTo>
                <a:lnTo>
                  <a:pt x="182087" y="288695"/>
                </a:lnTo>
                <a:lnTo>
                  <a:pt x="126449" y="271376"/>
                </a:lnTo>
                <a:lnTo>
                  <a:pt x="80927" y="252633"/>
                </a:lnTo>
                <a:lnTo>
                  <a:pt x="45521" y="232750"/>
                </a:lnTo>
                <a:lnTo>
                  <a:pt x="5058" y="190705"/>
                </a:lnTo>
                <a:lnTo>
                  <a:pt x="0" y="169113"/>
                </a:lnTo>
                <a:lnTo>
                  <a:pt x="5058" y="147520"/>
                </a:lnTo>
                <a:lnTo>
                  <a:pt x="45521" y="105475"/>
                </a:lnTo>
                <a:lnTo>
                  <a:pt x="80927" y="85593"/>
                </a:lnTo>
                <a:lnTo>
                  <a:pt x="126449" y="66850"/>
                </a:lnTo>
                <a:lnTo>
                  <a:pt x="182087" y="49532"/>
                </a:lnTo>
                <a:lnTo>
                  <a:pt x="223896" y="39136"/>
                </a:lnTo>
                <a:lnTo>
                  <a:pt x="268187" y="29963"/>
                </a:lnTo>
                <a:lnTo>
                  <a:pt x="314652" y="22014"/>
                </a:lnTo>
                <a:lnTo>
                  <a:pt x="362979" y="15287"/>
                </a:lnTo>
                <a:lnTo>
                  <a:pt x="412858" y="9784"/>
                </a:lnTo>
                <a:lnTo>
                  <a:pt x="463978" y="5503"/>
                </a:lnTo>
                <a:lnTo>
                  <a:pt x="516029" y="2446"/>
                </a:lnTo>
                <a:lnTo>
                  <a:pt x="568702" y="611"/>
                </a:lnTo>
                <a:lnTo>
                  <a:pt x="621684" y="0"/>
                </a:lnTo>
                <a:lnTo>
                  <a:pt x="674667" y="611"/>
                </a:lnTo>
                <a:lnTo>
                  <a:pt x="727339" y="2446"/>
                </a:lnTo>
                <a:lnTo>
                  <a:pt x="779391" y="5503"/>
                </a:lnTo>
                <a:lnTo>
                  <a:pt x="830511" y="9784"/>
                </a:lnTo>
                <a:lnTo>
                  <a:pt x="880390" y="15287"/>
                </a:lnTo>
                <a:lnTo>
                  <a:pt x="928716" y="22014"/>
                </a:lnTo>
                <a:lnTo>
                  <a:pt x="975181" y="29963"/>
                </a:lnTo>
                <a:lnTo>
                  <a:pt x="1019473" y="39136"/>
                </a:lnTo>
                <a:lnTo>
                  <a:pt x="1061281" y="49532"/>
                </a:lnTo>
                <a:close/>
              </a:path>
            </a:pathLst>
          </a:custGeom>
          <a:noFill/>
          <a:ln w="6480">
            <a:solidFill>
              <a:srgbClr val="1b466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0"/>
          <p:cNvSpPr/>
          <p:nvPr/>
        </p:nvSpPr>
        <p:spPr>
          <a:xfrm>
            <a:off x="12089520" y="7573680"/>
            <a:ext cx="2478960" cy="14922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1"/>
          <p:cNvSpPr/>
          <p:nvPr/>
        </p:nvSpPr>
        <p:spPr>
          <a:xfrm>
            <a:off x="12127680" y="7586280"/>
            <a:ext cx="2403000" cy="173628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3600" bIns="0">
            <a:spAutoFit/>
          </a:bodyPr>
          <a:p>
            <a:pPr marL="479520" indent="-215640">
              <a:lnSpc>
                <a:spcPct val="100000"/>
              </a:lnSpc>
              <a:spcBef>
                <a:spcPts val="1446"/>
              </a:spcBef>
              <a:tabLst>
                <a:tab algn="l" pos="0"/>
              </a:tabLst>
            </a:pPr>
            <a:r>
              <a:rPr b="1" lang="en-US" sz="3400" spc="-256" strike="noStrike">
                <a:solidFill>
                  <a:srgbClr val="1b466d"/>
                </a:solidFill>
                <a:latin typeface="Arial"/>
              </a:rPr>
              <a:t>T</a:t>
            </a:r>
            <a:r>
              <a:rPr b="1" lang="en-US" sz="3400" spc="-1" strike="noStrike">
                <a:solidFill>
                  <a:srgbClr val="1b466d"/>
                </a:solidFill>
                <a:latin typeface="Arial"/>
              </a:rPr>
              <a:t>em</a:t>
            </a:r>
            <a:r>
              <a:rPr b="1" lang="en-US" sz="3400" spc="-7" strike="noStrike">
                <a:solidFill>
                  <a:srgbClr val="1b466d"/>
                </a:solidFill>
                <a:latin typeface="Arial"/>
              </a:rPr>
              <a:t>pl</a:t>
            </a:r>
            <a:r>
              <a:rPr b="1" lang="en-US" sz="3400" spc="-1" strike="noStrike">
                <a:solidFill>
                  <a:srgbClr val="1b466d"/>
                </a:solidFill>
                <a:latin typeface="Arial"/>
              </a:rPr>
              <a:t>ate  </a:t>
            </a:r>
            <a:r>
              <a:rPr b="1" lang="en-US" sz="3400" spc="-7" strike="noStrike">
                <a:solidFill>
                  <a:srgbClr val="1b466d"/>
                </a:solidFill>
                <a:latin typeface="Arial"/>
              </a:rPr>
              <a:t>Engine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285" name="CustomShape 22"/>
          <p:cNvSpPr/>
          <p:nvPr/>
        </p:nvSpPr>
        <p:spPr>
          <a:xfrm>
            <a:off x="11738520" y="6099480"/>
            <a:ext cx="569160" cy="360"/>
          </a:xfrm>
          <a:custGeom>
            <a:avLst/>
            <a:gdLst/>
            <a:ahLst/>
            <a:rect l="l" t="t" r="r" b="b"/>
            <a:pathLst>
              <a:path w="569595" h="0">
                <a:moveTo>
                  <a:pt x="0" y="0"/>
                </a:moveTo>
                <a:lnTo>
                  <a:pt x="31750" y="0"/>
                </a:lnTo>
                <a:lnTo>
                  <a:pt x="537786" y="0"/>
                </a:lnTo>
                <a:lnTo>
                  <a:pt x="569536" y="0"/>
                </a:lnTo>
              </a:path>
            </a:pathLst>
          </a:custGeom>
          <a:noFill/>
          <a:ln w="63360">
            <a:solidFill>
              <a:srgbClr val="00f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3"/>
          <p:cNvSpPr/>
          <p:nvPr/>
        </p:nvSpPr>
        <p:spPr>
          <a:xfrm>
            <a:off x="12276360" y="5969880"/>
            <a:ext cx="258840" cy="258840"/>
          </a:xfrm>
          <a:custGeom>
            <a:avLst/>
            <a:gdLst/>
            <a:ah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4"/>
          <p:cNvSpPr/>
          <p:nvPr/>
        </p:nvSpPr>
        <p:spPr>
          <a:xfrm>
            <a:off x="11511360" y="5969880"/>
            <a:ext cx="258840" cy="258840"/>
          </a:xfrm>
          <a:custGeom>
            <a:avLst/>
            <a:gdLst/>
            <a:ahLst/>
            <a:rect l="l" t="t" r="r" b="b"/>
            <a:pathLst>
              <a:path w="259079" h="259079">
                <a:moveTo>
                  <a:pt x="259079" y="0"/>
                </a:moveTo>
                <a:lnTo>
                  <a:pt x="0" y="129540"/>
                </a:lnTo>
                <a:lnTo>
                  <a:pt x="25907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f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5"/>
          <p:cNvSpPr/>
          <p:nvPr/>
        </p:nvSpPr>
        <p:spPr>
          <a:xfrm>
            <a:off x="11683080" y="6752880"/>
            <a:ext cx="681120" cy="591480"/>
          </a:xfrm>
          <a:custGeom>
            <a:avLst/>
            <a:gdLst/>
            <a:ahLst/>
            <a:rect l="l" t="t" r="r" b="b"/>
            <a:pathLst>
              <a:path w="681354" h="591820">
                <a:moveTo>
                  <a:pt x="0" y="0"/>
                </a:moveTo>
                <a:lnTo>
                  <a:pt x="23970" y="20819"/>
                </a:lnTo>
                <a:lnTo>
                  <a:pt x="656966" y="570612"/>
                </a:lnTo>
                <a:lnTo>
                  <a:pt x="680936" y="591432"/>
                </a:lnTo>
              </a:path>
            </a:pathLst>
          </a:custGeom>
          <a:noFill/>
          <a:ln w="63360">
            <a:solidFill>
              <a:srgbClr val="00f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6"/>
          <p:cNvSpPr/>
          <p:nvPr/>
        </p:nvSpPr>
        <p:spPr>
          <a:xfrm>
            <a:off x="12255120" y="7225560"/>
            <a:ext cx="280440" cy="267480"/>
          </a:xfrm>
          <a:custGeom>
            <a:avLst/>
            <a:gdLst/>
            <a:ahLst/>
            <a:rect l="l" t="t" r="r" b="b"/>
            <a:pathLst>
              <a:path w="280670" h="267970">
                <a:moveTo>
                  <a:pt x="169887" y="0"/>
                </a:moveTo>
                <a:lnTo>
                  <a:pt x="0" y="195592"/>
                </a:lnTo>
                <a:lnTo>
                  <a:pt x="280543" y="267690"/>
                </a:lnTo>
                <a:lnTo>
                  <a:pt x="169887" y="0"/>
                </a:lnTo>
                <a:close/>
              </a:path>
            </a:pathLst>
          </a:custGeom>
          <a:solidFill>
            <a:srgbClr val="00f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7"/>
          <p:cNvSpPr/>
          <p:nvPr/>
        </p:nvSpPr>
        <p:spPr>
          <a:xfrm>
            <a:off x="11511360" y="6603840"/>
            <a:ext cx="280440" cy="267480"/>
          </a:xfrm>
          <a:custGeom>
            <a:avLst/>
            <a:gdLst/>
            <a:ahLst/>
            <a:rect l="l" t="t" r="r" b="b"/>
            <a:pathLst>
              <a:path w="280670" h="267970">
                <a:moveTo>
                  <a:pt x="0" y="0"/>
                </a:moveTo>
                <a:lnTo>
                  <a:pt x="110655" y="267690"/>
                </a:lnTo>
                <a:lnTo>
                  <a:pt x="280542" y="72097"/>
                </a:lnTo>
                <a:lnTo>
                  <a:pt x="0" y="0"/>
                </a:lnTo>
                <a:close/>
              </a:path>
            </a:pathLst>
          </a:custGeom>
          <a:solidFill>
            <a:srgbClr val="00f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8"/>
          <p:cNvSpPr/>
          <p:nvPr/>
        </p:nvSpPr>
        <p:spPr>
          <a:xfrm>
            <a:off x="10125000" y="7169400"/>
            <a:ext cx="360" cy="471600"/>
          </a:xfrm>
          <a:custGeom>
            <a:avLst/>
            <a:gdLst/>
            <a:ahLst/>
            <a:rect l="l" t="t" r="r" b="b"/>
            <a:pathLst>
              <a:path w="0" h="471804">
                <a:moveTo>
                  <a:pt x="0" y="0"/>
                </a:moveTo>
                <a:lnTo>
                  <a:pt x="0" y="471495"/>
                </a:lnTo>
              </a:path>
            </a:pathLst>
          </a:custGeom>
          <a:noFill/>
          <a:ln w="633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9"/>
          <p:cNvSpPr/>
          <p:nvPr/>
        </p:nvSpPr>
        <p:spPr>
          <a:xfrm>
            <a:off x="9995760" y="7608960"/>
            <a:ext cx="258840" cy="258840"/>
          </a:xfrm>
          <a:custGeom>
            <a:avLst/>
            <a:gdLst/>
            <a:ah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0"/>
          <p:cNvSpPr/>
          <p:nvPr/>
        </p:nvSpPr>
        <p:spPr>
          <a:xfrm>
            <a:off x="8372520" y="8125200"/>
            <a:ext cx="477000" cy="477000"/>
          </a:xfrm>
          <a:custGeom>
            <a:avLst/>
            <a:gdLst/>
            <a:ahLst/>
            <a:rect l="l" t="t" r="r" b="b"/>
            <a:pathLst>
              <a:path w="477520" h="477520">
                <a:moveTo>
                  <a:pt x="477270" y="477270"/>
                </a:moveTo>
                <a:lnTo>
                  <a:pt x="22450" y="22450"/>
                </a:lnTo>
                <a:lnTo>
                  <a:pt x="0" y="0"/>
                </a:lnTo>
              </a:path>
            </a:pathLst>
          </a:custGeom>
          <a:noFill/>
          <a:ln w="633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1"/>
          <p:cNvSpPr/>
          <p:nvPr/>
        </p:nvSpPr>
        <p:spPr>
          <a:xfrm>
            <a:off x="8211960" y="7964280"/>
            <a:ext cx="274680" cy="274680"/>
          </a:xfrm>
          <a:custGeom>
            <a:avLst/>
            <a:gdLst/>
            <a:ahLst/>
            <a:rect l="l" t="t" r="r" b="b"/>
            <a:pathLst>
              <a:path w="274954" h="274954">
                <a:moveTo>
                  <a:pt x="0" y="0"/>
                </a:moveTo>
                <a:lnTo>
                  <a:pt x="91592" y="274789"/>
                </a:lnTo>
                <a:lnTo>
                  <a:pt x="274789" y="91605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2"/>
          <p:cNvSpPr/>
          <p:nvPr/>
        </p:nvSpPr>
        <p:spPr>
          <a:xfrm>
            <a:off x="5183280" y="7715880"/>
            <a:ext cx="486720" cy="360"/>
          </a:xfrm>
          <a:custGeom>
            <a:avLst/>
            <a:gdLst/>
            <a:ahLst/>
            <a:rect l="l" t="t" r="r" b="b"/>
            <a:pathLst>
              <a:path w="487045" h="0">
                <a:moveTo>
                  <a:pt x="486423" y="0"/>
                </a:moveTo>
                <a:lnTo>
                  <a:pt x="31749" y="0"/>
                </a:lnTo>
                <a:lnTo>
                  <a:pt x="0" y="0"/>
                </a:lnTo>
              </a:path>
            </a:pathLst>
          </a:custGeom>
          <a:noFill/>
          <a:ln w="633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3"/>
          <p:cNvSpPr/>
          <p:nvPr/>
        </p:nvSpPr>
        <p:spPr>
          <a:xfrm>
            <a:off x="4955760" y="7586280"/>
            <a:ext cx="258840" cy="258840"/>
          </a:xfrm>
          <a:custGeom>
            <a:avLst/>
            <a:gdLst/>
            <a:ahLst/>
            <a:rect l="l" t="t" r="r" b="b"/>
            <a:pathLst>
              <a:path w="259080" h="259079">
                <a:moveTo>
                  <a:pt x="259080" y="0"/>
                </a:moveTo>
                <a:lnTo>
                  <a:pt x="0" y="129540"/>
                </a:lnTo>
                <a:lnTo>
                  <a:pt x="259080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353480" y="1308240"/>
            <a:ext cx="360" cy="8445240"/>
          </a:xfrm>
          <a:custGeom>
            <a:avLst/>
            <a:gdLst/>
            <a:ahLst/>
            <a:rect l="l" t="t" r="r" b="b"/>
            <a:pathLst>
              <a:path w="0" h="8445500">
                <a:moveTo>
                  <a:pt x="0" y="0"/>
                </a:moveTo>
                <a:lnTo>
                  <a:pt x="0" y="8445500"/>
                </a:lnTo>
              </a:path>
            </a:pathLst>
          </a:custGeom>
          <a:noFill/>
          <a:ln w="50760">
            <a:solidFill>
              <a:srgbClr val="fbc1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"/>
          <p:cNvSpPr/>
          <p:nvPr/>
        </p:nvSpPr>
        <p:spPr>
          <a:xfrm>
            <a:off x="6513840" y="1308240"/>
            <a:ext cx="360" cy="8445240"/>
          </a:xfrm>
          <a:custGeom>
            <a:avLst/>
            <a:gdLst/>
            <a:ahLst/>
            <a:rect l="l" t="t" r="r" b="b"/>
            <a:pathLst>
              <a:path w="0" h="8445500">
                <a:moveTo>
                  <a:pt x="0" y="0"/>
                </a:moveTo>
                <a:lnTo>
                  <a:pt x="0" y="8445500"/>
                </a:lnTo>
              </a:path>
            </a:pathLst>
          </a:custGeom>
          <a:noFill/>
          <a:ln w="50760">
            <a:solidFill>
              <a:srgbClr val="fbc1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"/>
          <p:cNvSpPr/>
          <p:nvPr/>
        </p:nvSpPr>
        <p:spPr>
          <a:xfrm>
            <a:off x="8674200" y="1308240"/>
            <a:ext cx="360" cy="8445240"/>
          </a:xfrm>
          <a:custGeom>
            <a:avLst/>
            <a:gdLst/>
            <a:ahLst/>
            <a:rect l="l" t="t" r="r" b="b"/>
            <a:pathLst>
              <a:path w="0" h="8445500">
                <a:moveTo>
                  <a:pt x="0" y="0"/>
                </a:moveTo>
                <a:lnTo>
                  <a:pt x="0" y="8445500"/>
                </a:lnTo>
              </a:path>
            </a:pathLst>
          </a:custGeom>
          <a:noFill/>
          <a:ln w="50760">
            <a:solidFill>
              <a:srgbClr val="fbc1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10834920" y="1308240"/>
            <a:ext cx="360" cy="8445240"/>
          </a:xfrm>
          <a:custGeom>
            <a:avLst/>
            <a:gdLst/>
            <a:ahLst/>
            <a:rect l="l" t="t" r="r" b="b"/>
            <a:pathLst>
              <a:path w="0" h="8445500">
                <a:moveTo>
                  <a:pt x="0" y="0"/>
                </a:moveTo>
                <a:lnTo>
                  <a:pt x="0" y="8445500"/>
                </a:lnTo>
              </a:path>
            </a:pathLst>
          </a:custGeom>
          <a:noFill/>
          <a:ln w="50760">
            <a:solidFill>
              <a:srgbClr val="fbc1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"/>
          <p:cNvSpPr/>
          <p:nvPr/>
        </p:nvSpPr>
        <p:spPr>
          <a:xfrm>
            <a:off x="12995280" y="1308240"/>
            <a:ext cx="360" cy="8445240"/>
          </a:xfrm>
          <a:custGeom>
            <a:avLst/>
            <a:gdLst/>
            <a:ahLst/>
            <a:rect l="l" t="t" r="r" b="b"/>
            <a:pathLst>
              <a:path w="0" h="8445500">
                <a:moveTo>
                  <a:pt x="0" y="0"/>
                </a:moveTo>
                <a:lnTo>
                  <a:pt x="0" y="8445500"/>
                </a:lnTo>
              </a:path>
            </a:pathLst>
          </a:custGeom>
          <a:noFill/>
          <a:ln w="50760">
            <a:solidFill>
              <a:srgbClr val="fbc1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6"/>
          <p:cNvSpPr/>
          <p:nvPr/>
        </p:nvSpPr>
        <p:spPr>
          <a:xfrm>
            <a:off x="2193120" y="1308240"/>
            <a:ext cx="360" cy="8445240"/>
          </a:xfrm>
          <a:custGeom>
            <a:avLst/>
            <a:gdLst/>
            <a:ahLst/>
            <a:rect l="l" t="t" r="r" b="b"/>
            <a:pathLst>
              <a:path w="0" h="8445500">
                <a:moveTo>
                  <a:pt x="0" y="0"/>
                </a:moveTo>
                <a:lnTo>
                  <a:pt x="0" y="8445500"/>
                </a:lnTo>
              </a:path>
            </a:pathLst>
          </a:custGeom>
          <a:noFill/>
          <a:ln w="50760">
            <a:solidFill>
              <a:srgbClr val="fbc1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7"/>
          <p:cNvSpPr/>
          <p:nvPr/>
        </p:nvSpPr>
        <p:spPr>
          <a:xfrm>
            <a:off x="15151320" y="1308240"/>
            <a:ext cx="360" cy="8445240"/>
          </a:xfrm>
          <a:custGeom>
            <a:avLst/>
            <a:gdLst/>
            <a:ahLst/>
            <a:rect l="l" t="t" r="r" b="b"/>
            <a:pathLst>
              <a:path w="0" h="8445500">
                <a:moveTo>
                  <a:pt x="0" y="0"/>
                </a:moveTo>
                <a:lnTo>
                  <a:pt x="0" y="8445500"/>
                </a:lnTo>
              </a:path>
            </a:pathLst>
          </a:custGeom>
          <a:noFill/>
          <a:ln w="42120">
            <a:solidFill>
              <a:srgbClr val="fbc1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8"/>
          <p:cNvSpPr/>
          <p:nvPr/>
        </p:nvSpPr>
        <p:spPr>
          <a:xfrm>
            <a:off x="2167560" y="1333440"/>
            <a:ext cx="13004280" cy="360"/>
          </a:xfrm>
          <a:custGeom>
            <a:avLst/>
            <a:gdLst/>
            <a:ahLst/>
            <a:rect l="l" t="t" r="r" b="b"/>
            <a:pathLst>
              <a:path w="13004800" h="0">
                <a:moveTo>
                  <a:pt x="0" y="0"/>
                </a:moveTo>
                <a:lnTo>
                  <a:pt x="13004800" y="0"/>
                </a:lnTo>
              </a:path>
            </a:pathLst>
          </a:custGeom>
          <a:noFill/>
          <a:ln w="50760">
            <a:solidFill>
              <a:srgbClr val="fbc1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9"/>
          <p:cNvSpPr/>
          <p:nvPr/>
        </p:nvSpPr>
        <p:spPr>
          <a:xfrm>
            <a:off x="8622000" y="7122600"/>
            <a:ext cx="4230720" cy="360"/>
          </a:xfrm>
          <a:custGeom>
            <a:avLst/>
            <a:gdLst/>
            <a:ahLst/>
            <a:rect l="l" t="t" r="r" b="b"/>
            <a:pathLst>
              <a:path w="4231005" h="0">
                <a:moveTo>
                  <a:pt x="0" y="0"/>
                </a:moveTo>
                <a:lnTo>
                  <a:pt x="4230446" y="0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0"/>
          <p:cNvSpPr/>
          <p:nvPr/>
        </p:nvSpPr>
        <p:spPr>
          <a:xfrm>
            <a:off x="12827160" y="7016040"/>
            <a:ext cx="213120" cy="213120"/>
          </a:xfrm>
          <a:custGeom>
            <a:avLst/>
            <a:gdLst/>
            <a:ahLst/>
            <a:rect l="l" t="t" r="r" b="b"/>
            <a:pathLst>
              <a:path w="213359" h="213359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1"/>
          <p:cNvSpPr/>
          <p:nvPr/>
        </p:nvSpPr>
        <p:spPr>
          <a:xfrm>
            <a:off x="10164600" y="4912560"/>
            <a:ext cx="1925640" cy="220680"/>
          </a:xfrm>
          <a:custGeom>
            <a:avLst/>
            <a:gdLst/>
            <a:ahLst/>
            <a:rect l="l" t="t" r="r" b="b"/>
            <a:pathLst>
              <a:path w="1925954" h="220979">
                <a:moveTo>
                  <a:pt x="0" y="0"/>
                </a:moveTo>
                <a:lnTo>
                  <a:pt x="1925421" y="0"/>
                </a:lnTo>
                <a:lnTo>
                  <a:pt x="1925421" y="195568"/>
                </a:lnTo>
                <a:lnTo>
                  <a:pt x="1925421" y="220968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2"/>
          <p:cNvSpPr/>
          <p:nvPr/>
        </p:nvSpPr>
        <p:spPr>
          <a:xfrm>
            <a:off x="11983320" y="5108400"/>
            <a:ext cx="213120" cy="213120"/>
          </a:xfrm>
          <a:custGeom>
            <a:avLst/>
            <a:gdLst/>
            <a:ahLst/>
            <a:rect l="l" t="t" r="r" b="b"/>
            <a:pathLst>
              <a:path w="213359" h="213360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3"/>
          <p:cNvSpPr/>
          <p:nvPr/>
        </p:nvSpPr>
        <p:spPr>
          <a:xfrm>
            <a:off x="4303800" y="5021640"/>
            <a:ext cx="4145400" cy="360"/>
          </a:xfrm>
          <a:custGeom>
            <a:avLst/>
            <a:gdLst/>
            <a:ahLst/>
            <a:rect l="l" t="t" r="r" b="b"/>
            <a:pathLst>
              <a:path w="4145915" h="0">
                <a:moveTo>
                  <a:pt x="0" y="0"/>
                </a:moveTo>
                <a:lnTo>
                  <a:pt x="4145826" y="0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4"/>
          <p:cNvSpPr/>
          <p:nvPr/>
        </p:nvSpPr>
        <p:spPr>
          <a:xfrm>
            <a:off x="8424000" y="4915080"/>
            <a:ext cx="213120" cy="213120"/>
          </a:xfrm>
          <a:custGeom>
            <a:avLst/>
            <a:gdLst/>
            <a:ahLst/>
            <a:rect l="l" t="t" r="r" b="b"/>
            <a:pathLst>
              <a:path w="213360" h="213360">
                <a:moveTo>
                  <a:pt x="0" y="0"/>
                </a:moveTo>
                <a:lnTo>
                  <a:pt x="0" y="213360"/>
                </a:lnTo>
                <a:lnTo>
                  <a:pt x="21336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5"/>
          <p:cNvSpPr/>
          <p:nvPr/>
        </p:nvSpPr>
        <p:spPr>
          <a:xfrm>
            <a:off x="3065760" y="4210200"/>
            <a:ext cx="213120" cy="213120"/>
          </a:xfrm>
          <a:custGeom>
            <a:avLst/>
            <a:gdLst/>
            <a:ahLst/>
            <a:rect l="l" t="t" r="r" b="b"/>
            <a:pathLst>
              <a:path w="213359" h="213360">
                <a:moveTo>
                  <a:pt x="213359" y="0"/>
                </a:moveTo>
                <a:lnTo>
                  <a:pt x="0" y="0"/>
                </a:lnTo>
                <a:lnTo>
                  <a:pt x="106680" y="213359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TextShape 16"/>
          <p:cNvSpPr txBox="1"/>
          <p:nvPr/>
        </p:nvSpPr>
        <p:spPr>
          <a:xfrm>
            <a:off x="2269440" y="0"/>
            <a:ext cx="13334760" cy="1641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7200" spc="-151" strike="noStrike">
                <a:solidFill>
                  <a:srgbClr val="abdba4"/>
                </a:solidFill>
                <a:latin typeface="Arial"/>
              </a:rPr>
              <a:t>Client/</a:t>
            </a:r>
            <a:r>
              <a:rPr b="0" lang="en-US" sz="7200" spc="-151" strike="noStrike">
                <a:solidFill>
                  <a:srgbClr val="abdba4"/>
                </a:solidFill>
                <a:latin typeface="Arial"/>
              </a:rPr>
              <a:t>Server </a:t>
            </a:r>
            <a:r>
              <a:rPr b="0" lang="en-US" sz="7200" spc="-151" strike="noStrike">
                <a:solidFill>
                  <a:srgbClr val="abdba4"/>
                </a:solidFill>
                <a:latin typeface="Arial"/>
              </a:rPr>
              <a:t>Reques</a:t>
            </a:r>
            <a:r>
              <a:rPr b="0" lang="en-US" sz="7200" spc="-151" strike="noStrike">
                <a:solidFill>
                  <a:srgbClr val="abdba4"/>
                </a:solidFill>
                <a:latin typeface="Arial"/>
              </a:rPr>
              <a:t>t/Respo</a:t>
            </a:r>
            <a:r>
              <a:rPr b="0" lang="en-US" sz="7200" spc="-151" strike="noStrike">
                <a:solidFill>
                  <a:srgbClr val="abdba4"/>
                </a:solidFill>
                <a:latin typeface="Arial"/>
              </a:rPr>
              <a:t>nse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CustomShape 17"/>
          <p:cNvSpPr/>
          <p:nvPr/>
        </p:nvSpPr>
        <p:spPr>
          <a:xfrm>
            <a:off x="2396160" y="1371600"/>
            <a:ext cx="1644840" cy="10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12600" indent="317520">
              <a:lnSpc>
                <a:spcPts val="4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3400" spc="202" strike="noStrike">
                <a:solidFill>
                  <a:srgbClr val="abdba4"/>
                </a:solidFill>
                <a:latin typeface="Arial"/>
              </a:rPr>
              <a:t>Web  </a:t>
            </a:r>
            <a:r>
              <a:rPr b="0" lang="en-US" sz="3400" spc="9" strike="noStrike">
                <a:solidFill>
                  <a:srgbClr val="abdba4"/>
                </a:solidFill>
                <a:latin typeface="Arial"/>
              </a:rPr>
              <a:t>B</a:t>
            </a:r>
            <a:r>
              <a:rPr b="0" lang="en-US" sz="3400" spc="-92" strike="noStrike">
                <a:solidFill>
                  <a:srgbClr val="abdba4"/>
                </a:solidFill>
                <a:latin typeface="Arial"/>
              </a:rPr>
              <a:t>r</a:t>
            </a:r>
            <a:r>
              <a:rPr b="0" lang="en-US" sz="3400" spc="52" strike="noStrike">
                <a:solidFill>
                  <a:srgbClr val="abdba4"/>
                </a:solidFill>
                <a:latin typeface="Arial"/>
              </a:rPr>
              <a:t>o</a:t>
            </a:r>
            <a:r>
              <a:rPr b="0" lang="en-US" sz="3400" spc="233" strike="noStrike">
                <a:solidFill>
                  <a:srgbClr val="abdba4"/>
                </a:solidFill>
                <a:latin typeface="Arial"/>
              </a:rPr>
              <a:t>w</a:t>
            </a:r>
            <a:r>
              <a:rPr b="0" lang="en-US" sz="3400" spc="12" strike="noStrike">
                <a:solidFill>
                  <a:srgbClr val="abdba4"/>
                </a:solidFill>
                <a:latin typeface="Arial"/>
              </a:rPr>
              <a:t>ser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14" name="CustomShape 18"/>
          <p:cNvSpPr/>
          <p:nvPr/>
        </p:nvSpPr>
        <p:spPr>
          <a:xfrm>
            <a:off x="4682160" y="1371600"/>
            <a:ext cx="1545840" cy="10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12600" indent="380880">
              <a:lnSpc>
                <a:spcPts val="4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3400" spc="49" strike="noStrike">
                <a:solidFill>
                  <a:srgbClr val="abdba4"/>
                </a:solidFill>
                <a:latin typeface="Arial"/>
              </a:rPr>
              <a:t>The  </a:t>
            </a:r>
            <a:r>
              <a:rPr b="0" lang="en-US" sz="3400" spc="-26" strike="noStrike">
                <a:solidFill>
                  <a:srgbClr val="abdba4"/>
                </a:solidFill>
                <a:latin typeface="Arial"/>
              </a:rPr>
              <a:t>I</a:t>
            </a:r>
            <a:r>
              <a:rPr b="0" lang="en-US" sz="3400" spc="-66" strike="noStrike">
                <a:solidFill>
                  <a:srgbClr val="abdba4"/>
                </a:solidFill>
                <a:latin typeface="Arial"/>
              </a:rPr>
              <a:t>n</a:t>
            </a:r>
            <a:r>
              <a:rPr b="0" lang="en-US" sz="3400" spc="72" strike="noStrike">
                <a:solidFill>
                  <a:srgbClr val="abdba4"/>
                </a:solidFill>
                <a:latin typeface="Arial"/>
              </a:rPr>
              <a:t>tern</a:t>
            </a:r>
            <a:r>
              <a:rPr b="0" lang="en-US" sz="3400" spc="77" strike="noStrike">
                <a:solidFill>
                  <a:srgbClr val="abdba4"/>
                </a:solidFill>
                <a:latin typeface="Arial"/>
              </a:rPr>
              <a:t>e</a:t>
            </a:r>
            <a:r>
              <a:rPr b="0" lang="en-US" sz="3400" spc="134" strike="noStrike">
                <a:solidFill>
                  <a:srgbClr val="abdba4"/>
                </a:solidFill>
                <a:latin typeface="Arial"/>
              </a:rPr>
              <a:t>t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15" name="CustomShape 19"/>
          <p:cNvSpPr/>
          <p:nvPr/>
        </p:nvSpPr>
        <p:spPr>
          <a:xfrm>
            <a:off x="8796960" y="1308240"/>
            <a:ext cx="1937160" cy="17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330120" indent="-18000" algn="ctr">
              <a:lnSpc>
                <a:spcPts val="4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3400" spc="202" strike="noStrike">
                <a:solidFill>
                  <a:srgbClr val="abdba4"/>
                </a:solidFill>
                <a:latin typeface="Arial"/>
              </a:rPr>
              <a:t>Web  </a:t>
            </a:r>
            <a:r>
              <a:rPr b="0" lang="en-US" sz="3400" spc="18" strike="noStrike">
                <a:solidFill>
                  <a:srgbClr val="abdba4"/>
                </a:solidFill>
                <a:latin typeface="Arial"/>
              </a:rPr>
              <a:t>Server</a:t>
            </a:r>
            <a:endParaRPr b="0" lang="en-US" sz="3400" spc="-1" strike="noStrike">
              <a:latin typeface="Arial"/>
            </a:endParaRPr>
          </a:p>
          <a:p>
            <a:pPr algn="ctr">
              <a:lnSpc>
                <a:spcPts val="2560"/>
              </a:lnSpc>
              <a:tabLst>
                <a:tab algn="l" pos="0"/>
              </a:tabLst>
            </a:pPr>
            <a:r>
              <a:rPr b="1" lang="en-US" sz="2300" spc="32" strike="noStrike">
                <a:solidFill>
                  <a:srgbClr val="abdba4"/>
                </a:solidFill>
                <a:latin typeface="Arial"/>
              </a:rPr>
              <a:t>at</a:t>
            </a:r>
            <a:r>
              <a:rPr b="1" lang="en-US" sz="2300" spc="-131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1" lang="en-US" sz="2300" spc="4" strike="noStrike" u="heavy">
                <a:solidFill>
                  <a:srgbClr val="abdba4"/>
                </a:solidFill>
                <a:uFill>
                  <a:solidFill>
                    <a:srgbClr val="abdba4"/>
                  </a:solidFill>
                </a:uFill>
                <a:latin typeface="Arial"/>
              </a:rPr>
              <a:t>server.com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316" name="CustomShape 20"/>
          <p:cNvSpPr/>
          <p:nvPr/>
        </p:nvSpPr>
        <p:spPr>
          <a:xfrm>
            <a:off x="10905480" y="1295280"/>
            <a:ext cx="1992240" cy="12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n-US" sz="3400" spc="-26" strike="noStrike">
                <a:solidFill>
                  <a:srgbClr val="abdba4"/>
                </a:solidFill>
                <a:latin typeface="Arial"/>
              </a:rPr>
              <a:t>Disk</a:t>
            </a:r>
            <a:r>
              <a:rPr b="0" lang="en-US" sz="3400" spc="-126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400" spc="24" strike="noStrike">
                <a:solidFill>
                  <a:srgbClr val="abdba4"/>
                </a:solidFill>
                <a:latin typeface="Arial"/>
              </a:rPr>
              <a:t>Drive</a:t>
            </a:r>
            <a:endParaRPr b="0" lang="en-US" sz="3400" spc="-1" strike="noStrike">
              <a:latin typeface="Arial"/>
            </a:endParaRPr>
          </a:p>
          <a:p>
            <a:pPr marL="15840" algn="ctr">
              <a:lnSpc>
                <a:spcPct val="100000"/>
              </a:lnSpc>
              <a:spcBef>
                <a:spcPts val="20"/>
              </a:spcBef>
            </a:pPr>
            <a:r>
              <a:rPr b="1" lang="en-US" sz="2400" spc="38" strike="noStrike">
                <a:solidFill>
                  <a:srgbClr val="abdba4"/>
                </a:solidFill>
                <a:latin typeface="Arial"/>
              </a:rPr>
              <a:t>at</a:t>
            </a:r>
            <a:endParaRPr b="0" lang="en-US" sz="2400" spc="-1" strike="noStrike">
              <a:latin typeface="Arial"/>
            </a:endParaRPr>
          </a:p>
          <a:p>
            <a:pPr marL="1800" algn="ctr">
              <a:lnSpc>
                <a:spcPct val="100000"/>
              </a:lnSpc>
              <a:spcBef>
                <a:spcPts val="20"/>
              </a:spcBef>
            </a:pPr>
            <a:r>
              <a:rPr b="1" lang="en-US" sz="2400" spc="4" strike="noStrike" u="heavy">
                <a:solidFill>
                  <a:srgbClr val="abdba4"/>
                </a:solidFill>
                <a:uFill>
                  <a:solidFill>
                    <a:srgbClr val="abdba4"/>
                  </a:solidFill>
                </a:uFill>
                <a:latin typeface="Arial"/>
              </a:rPr>
              <a:t>server.com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7" name="CustomShape 21"/>
          <p:cNvSpPr/>
          <p:nvPr/>
        </p:nvSpPr>
        <p:spPr>
          <a:xfrm>
            <a:off x="2246040" y="2561400"/>
            <a:ext cx="2044800" cy="766800"/>
          </a:xfrm>
          <a:custGeom>
            <a:avLst/>
            <a:gdLst/>
            <a:ahLst/>
            <a:rect l="l" t="t" r="r" b="b"/>
            <a:pathLst>
              <a:path w="2045335" h="767079">
                <a:moveTo>
                  <a:pt x="0" y="0"/>
                </a:moveTo>
                <a:lnTo>
                  <a:pt x="2044802" y="0"/>
                </a:lnTo>
                <a:lnTo>
                  <a:pt x="2044802" y="766965"/>
                </a:lnTo>
                <a:lnTo>
                  <a:pt x="0" y="766965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2"/>
          <p:cNvSpPr/>
          <p:nvPr/>
        </p:nvSpPr>
        <p:spPr>
          <a:xfrm>
            <a:off x="4422240" y="3390840"/>
            <a:ext cx="2044800" cy="1015560"/>
          </a:xfrm>
          <a:custGeom>
            <a:avLst/>
            <a:gdLst/>
            <a:ahLst/>
            <a:rect l="l" t="t" r="r" b="b"/>
            <a:pathLst>
              <a:path w="2045335" h="1016000">
                <a:moveTo>
                  <a:pt x="0" y="0"/>
                </a:moveTo>
                <a:lnTo>
                  <a:pt x="2044814" y="0"/>
                </a:lnTo>
                <a:lnTo>
                  <a:pt x="2044814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3"/>
          <p:cNvSpPr/>
          <p:nvPr/>
        </p:nvSpPr>
        <p:spPr>
          <a:xfrm>
            <a:off x="2244960" y="2629080"/>
            <a:ext cx="4117320" cy="17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User</a:t>
            </a:r>
            <a:r>
              <a:rPr b="0" lang="en-US" sz="1900" spc="-21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4" strike="noStrike">
                <a:solidFill>
                  <a:srgbClr val="1b466d"/>
                </a:solidFill>
                <a:latin typeface="Arial"/>
              </a:rPr>
              <a:t>requests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b="0" i="1" lang="en-US" sz="1900" spc="-1" strike="noStrike" u="sng">
                <a:solidFill>
                  <a:srgbClr val="1b466d"/>
                </a:solidFill>
                <a:uFillTx/>
                <a:latin typeface="Arial"/>
                <a:hlinkClick r:id="rId1"/>
              </a:rPr>
              <a:t>http://server.com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 marL="2171880" algn="ctr">
              <a:lnSpc>
                <a:spcPct val="100000"/>
              </a:lnSpc>
            </a:pP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Look</a:t>
            </a:r>
            <a:r>
              <a:rPr b="0" lang="en-US" sz="1900" spc="-26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49" strike="noStrike">
                <a:solidFill>
                  <a:srgbClr val="1b466d"/>
                </a:solidFill>
                <a:latin typeface="Arial"/>
              </a:rPr>
              <a:t>up</a:t>
            </a:r>
            <a:r>
              <a:rPr b="0" lang="en-US" sz="1900" spc="-21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18" strike="noStrike">
                <a:solidFill>
                  <a:srgbClr val="1b466d"/>
                </a:solidFill>
                <a:latin typeface="Arial"/>
              </a:rPr>
              <a:t>address </a:t>
            </a: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of:</a:t>
            </a:r>
            <a:endParaRPr b="0" lang="en-US" sz="1900" spc="-1" strike="noStrike">
              <a:latin typeface="Arial"/>
            </a:endParaRPr>
          </a:p>
          <a:p>
            <a:pPr marL="2159280" algn="ctr">
              <a:lnSpc>
                <a:spcPct val="100000"/>
              </a:lnSpc>
              <a:spcBef>
                <a:spcPts val="20"/>
              </a:spcBef>
            </a:pPr>
            <a:r>
              <a:rPr b="0" i="1" lang="en-US" sz="1900" spc="-12" strike="noStrike">
                <a:solidFill>
                  <a:srgbClr val="1b466d"/>
                </a:solidFill>
                <a:latin typeface="Arial"/>
              </a:rPr>
              <a:t>server.com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20" name="CustomShape 24"/>
          <p:cNvSpPr/>
          <p:nvPr/>
        </p:nvSpPr>
        <p:spPr>
          <a:xfrm>
            <a:off x="2246040" y="4497120"/>
            <a:ext cx="2057760" cy="1008000"/>
          </a:xfrm>
          <a:custGeom>
            <a:avLst/>
            <a:gdLst/>
            <a:ahLst/>
            <a:rect l="l" t="t" r="r" b="b"/>
            <a:pathLst>
              <a:path w="2058035" h="1008379">
                <a:moveTo>
                  <a:pt x="0" y="0"/>
                </a:moveTo>
                <a:lnTo>
                  <a:pt x="2057502" y="0"/>
                </a:lnTo>
                <a:lnTo>
                  <a:pt x="2057502" y="1008265"/>
                </a:lnTo>
                <a:lnTo>
                  <a:pt x="0" y="1008265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5"/>
          <p:cNvSpPr/>
          <p:nvPr/>
        </p:nvSpPr>
        <p:spPr>
          <a:xfrm>
            <a:off x="2815560" y="4546440"/>
            <a:ext cx="9241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Request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22" name="CustomShape 26"/>
          <p:cNvSpPr/>
          <p:nvPr/>
        </p:nvSpPr>
        <p:spPr>
          <a:xfrm>
            <a:off x="2370960" y="4838760"/>
            <a:ext cx="1800000" cy="5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spAutoFit/>
          </a:bodyPr>
          <a:p>
            <a:pPr marL="152280" indent="-139320">
              <a:lnSpc>
                <a:spcPct val="100000"/>
              </a:lnSpc>
              <a:spcBef>
                <a:spcPts val="79"/>
              </a:spcBef>
              <a:tabLst>
                <a:tab algn="l" pos="0"/>
              </a:tabLst>
            </a:pPr>
            <a:r>
              <a:rPr b="0" lang="en-US" sz="1900" spc="-12" strike="noStrike" u="sng">
                <a:solidFill>
                  <a:srgbClr val="1b466d"/>
                </a:solidFill>
                <a:uFill>
                  <a:solidFill>
                    <a:srgbClr val="1b466d"/>
                  </a:solidFill>
                </a:uFill>
                <a:latin typeface="Arial"/>
              </a:rPr>
              <a:t>server.com</a:t>
            </a:r>
            <a:r>
              <a:rPr b="0" lang="en-US" sz="1900" spc="-5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main  </a:t>
            </a:r>
            <a:r>
              <a:rPr b="0" lang="en-US" sz="1900" spc="49" strike="noStrike">
                <a:solidFill>
                  <a:srgbClr val="1b466d"/>
                </a:solidFill>
                <a:latin typeface="Arial"/>
              </a:rPr>
              <a:t>page </a:t>
            </a:r>
            <a:r>
              <a:rPr b="0" lang="en-US" sz="1900" spc="18" strike="noStrike">
                <a:solidFill>
                  <a:srgbClr val="1b466d"/>
                </a:solidFill>
                <a:latin typeface="Arial"/>
              </a:rPr>
              <a:t>using</a:t>
            </a:r>
            <a:r>
              <a:rPr b="0" lang="en-US" sz="1900" spc="-97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55" strike="noStrike">
                <a:solidFill>
                  <a:srgbClr val="1b466d"/>
                </a:solidFill>
                <a:latin typeface="Arial"/>
              </a:rPr>
              <a:t>IP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23" name="CustomShape 27"/>
          <p:cNvSpPr/>
          <p:nvPr/>
        </p:nvSpPr>
        <p:spPr>
          <a:xfrm>
            <a:off x="2246040" y="8774640"/>
            <a:ext cx="2044800" cy="736200"/>
          </a:xfrm>
          <a:custGeom>
            <a:avLst/>
            <a:gdLst/>
            <a:ahLst/>
            <a:rect l="l" t="t" r="r" b="b"/>
            <a:pathLst>
              <a:path w="2045335" h="736600">
                <a:moveTo>
                  <a:pt x="0" y="0"/>
                </a:moveTo>
                <a:lnTo>
                  <a:pt x="2044802" y="0"/>
                </a:lnTo>
                <a:lnTo>
                  <a:pt x="2044802" y="736492"/>
                </a:lnTo>
                <a:lnTo>
                  <a:pt x="0" y="736492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8"/>
          <p:cNvSpPr/>
          <p:nvPr/>
        </p:nvSpPr>
        <p:spPr>
          <a:xfrm>
            <a:off x="2548800" y="8839080"/>
            <a:ext cx="1432800" cy="87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spAutoFit/>
          </a:bodyPr>
          <a:p>
            <a:pPr marL="12600" indent="25560">
              <a:lnSpc>
                <a:spcPct val="100000"/>
              </a:lnSpc>
              <a:spcBef>
                <a:spcPts val="79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Receive </a:t>
            </a:r>
            <a:r>
              <a:rPr b="0" lang="en-US" sz="1900" spc="29" strike="noStrike">
                <a:solidFill>
                  <a:srgbClr val="1b466d"/>
                </a:solidFill>
                <a:latin typeface="Arial"/>
              </a:rPr>
              <a:t>and  </a:t>
            </a:r>
            <a:r>
              <a:rPr b="0" lang="en-US" sz="1900" spc="24" strike="noStrike">
                <a:solidFill>
                  <a:srgbClr val="1b466d"/>
                </a:solidFill>
                <a:latin typeface="Arial"/>
              </a:rPr>
              <a:t>display</a:t>
            </a:r>
            <a:r>
              <a:rPr b="0" lang="en-US" sz="1900" spc="-60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49" strike="noStrike">
                <a:solidFill>
                  <a:srgbClr val="1b466d"/>
                </a:solidFill>
                <a:latin typeface="Arial"/>
              </a:rPr>
              <a:t>page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25" name="CustomShape 29"/>
          <p:cNvSpPr/>
          <p:nvPr/>
        </p:nvSpPr>
        <p:spPr>
          <a:xfrm>
            <a:off x="8745840" y="8646840"/>
            <a:ext cx="2044800" cy="766800"/>
          </a:xfrm>
          <a:custGeom>
            <a:avLst/>
            <a:gdLst/>
            <a:ahLst/>
            <a:rect l="l" t="t" r="r" b="b"/>
            <a:pathLst>
              <a:path w="2045334" h="767079">
                <a:moveTo>
                  <a:pt x="0" y="0"/>
                </a:moveTo>
                <a:lnTo>
                  <a:pt x="2044801" y="0"/>
                </a:lnTo>
                <a:lnTo>
                  <a:pt x="2044801" y="766969"/>
                </a:lnTo>
                <a:lnTo>
                  <a:pt x="0" y="766969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0"/>
          <p:cNvSpPr/>
          <p:nvPr/>
        </p:nvSpPr>
        <p:spPr>
          <a:xfrm>
            <a:off x="9076680" y="8864640"/>
            <a:ext cx="13705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900" spc="-15" strike="noStrike">
                <a:solidFill>
                  <a:srgbClr val="1b466d"/>
                </a:solidFill>
                <a:latin typeface="Arial"/>
              </a:rPr>
              <a:t>Return</a:t>
            </a:r>
            <a:r>
              <a:rPr b="0" lang="en-US" sz="1900" spc="-66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49" strike="noStrike">
                <a:solidFill>
                  <a:srgbClr val="1b466d"/>
                </a:solidFill>
                <a:latin typeface="Arial"/>
              </a:rPr>
              <a:t>page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27" name="CustomShape 31"/>
          <p:cNvSpPr/>
          <p:nvPr/>
        </p:nvSpPr>
        <p:spPr>
          <a:xfrm>
            <a:off x="10883880" y="5355000"/>
            <a:ext cx="2044800" cy="736200"/>
          </a:xfrm>
          <a:custGeom>
            <a:avLst/>
            <a:gdLst/>
            <a:ahLst/>
            <a:rect l="l" t="t" r="r" b="b"/>
            <a:pathLst>
              <a:path w="2045334" h="736600">
                <a:moveTo>
                  <a:pt x="0" y="0"/>
                </a:moveTo>
                <a:lnTo>
                  <a:pt x="2044801" y="0"/>
                </a:lnTo>
                <a:lnTo>
                  <a:pt x="2044801" y="736498"/>
                </a:lnTo>
                <a:lnTo>
                  <a:pt x="0" y="736498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2"/>
          <p:cNvSpPr/>
          <p:nvPr/>
        </p:nvSpPr>
        <p:spPr>
          <a:xfrm>
            <a:off x="8720640" y="4653720"/>
            <a:ext cx="2044800" cy="736200"/>
          </a:xfrm>
          <a:custGeom>
            <a:avLst/>
            <a:gdLst/>
            <a:ahLst/>
            <a:rect l="l" t="t" r="r" b="b"/>
            <a:pathLst>
              <a:path w="2045334" h="736600">
                <a:moveTo>
                  <a:pt x="0" y="0"/>
                </a:moveTo>
                <a:lnTo>
                  <a:pt x="2044814" y="0"/>
                </a:lnTo>
                <a:lnTo>
                  <a:pt x="2044814" y="736485"/>
                </a:lnTo>
                <a:lnTo>
                  <a:pt x="0" y="736485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3"/>
          <p:cNvSpPr/>
          <p:nvPr/>
        </p:nvSpPr>
        <p:spPr>
          <a:xfrm>
            <a:off x="8848080" y="4711680"/>
            <a:ext cx="177768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Receive</a:t>
            </a:r>
            <a:r>
              <a:rPr b="0" lang="en-US" sz="1900" spc="-60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4" strike="noStrike">
                <a:solidFill>
                  <a:srgbClr val="1b466d"/>
                </a:solidFill>
                <a:latin typeface="Arial"/>
              </a:rPr>
              <a:t>request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30" name="CustomShape 34"/>
          <p:cNvSpPr/>
          <p:nvPr/>
        </p:nvSpPr>
        <p:spPr>
          <a:xfrm>
            <a:off x="8949600" y="5003640"/>
            <a:ext cx="159408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for </a:t>
            </a:r>
            <a:r>
              <a:rPr b="0" lang="en-US" sz="1900" spc="18" strike="noStrike">
                <a:solidFill>
                  <a:srgbClr val="1b466d"/>
                </a:solidFill>
                <a:latin typeface="Arial"/>
              </a:rPr>
              <a:t>index</a:t>
            </a:r>
            <a:r>
              <a:rPr b="0" lang="en-US" sz="1900" spc="-86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49" strike="noStrike">
                <a:solidFill>
                  <a:srgbClr val="1b466d"/>
                </a:solidFill>
                <a:latin typeface="Arial"/>
              </a:rPr>
              <a:t>page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31" name="CustomShape 35"/>
          <p:cNvSpPr/>
          <p:nvPr/>
        </p:nvSpPr>
        <p:spPr>
          <a:xfrm>
            <a:off x="4322520" y="2774160"/>
            <a:ext cx="1166040" cy="378000"/>
          </a:xfrm>
          <a:custGeom>
            <a:avLst/>
            <a:gdLst/>
            <a:ahLst/>
            <a:rect l="l" t="t" r="r" b="b"/>
            <a:pathLst>
              <a:path w="1166495" h="378460">
                <a:moveTo>
                  <a:pt x="0" y="0"/>
                </a:moveTo>
                <a:lnTo>
                  <a:pt x="1166168" y="0"/>
                </a:lnTo>
                <a:lnTo>
                  <a:pt x="1166168" y="352992"/>
                </a:lnTo>
                <a:lnTo>
                  <a:pt x="1166168" y="378392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6"/>
          <p:cNvSpPr/>
          <p:nvPr/>
        </p:nvSpPr>
        <p:spPr>
          <a:xfrm>
            <a:off x="5382000" y="3127320"/>
            <a:ext cx="213120" cy="213120"/>
          </a:xfrm>
          <a:custGeom>
            <a:avLst/>
            <a:gdLst/>
            <a:ahLst/>
            <a:rect l="l" t="t" r="r" b="b"/>
            <a:pathLst>
              <a:path w="213360" h="213360">
                <a:moveTo>
                  <a:pt x="213359" y="0"/>
                </a:moveTo>
                <a:lnTo>
                  <a:pt x="0" y="0"/>
                </a:lnTo>
                <a:lnTo>
                  <a:pt x="106680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7"/>
          <p:cNvSpPr/>
          <p:nvPr/>
        </p:nvSpPr>
        <p:spPr>
          <a:xfrm>
            <a:off x="8792640" y="7356600"/>
            <a:ext cx="5334840" cy="641160"/>
          </a:xfrm>
          <a:custGeom>
            <a:avLst/>
            <a:gdLst/>
            <a:ahLst/>
            <a:rect l="l" t="t" r="r" b="b"/>
            <a:pathLst>
              <a:path w="5335270" h="641350">
                <a:moveTo>
                  <a:pt x="5334825" y="0"/>
                </a:moveTo>
                <a:lnTo>
                  <a:pt x="5334825" y="641329"/>
                </a:lnTo>
                <a:lnTo>
                  <a:pt x="25400" y="641329"/>
                </a:lnTo>
                <a:lnTo>
                  <a:pt x="0" y="641329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8"/>
          <p:cNvSpPr/>
          <p:nvPr/>
        </p:nvSpPr>
        <p:spPr>
          <a:xfrm>
            <a:off x="8604720" y="7891560"/>
            <a:ext cx="213120" cy="213120"/>
          </a:xfrm>
          <a:custGeom>
            <a:avLst/>
            <a:gdLst/>
            <a:ahLst/>
            <a:rect l="l" t="t" r="r" b="b"/>
            <a:pathLst>
              <a:path w="213359" h="213359">
                <a:moveTo>
                  <a:pt x="213359" y="0"/>
                </a:moveTo>
                <a:lnTo>
                  <a:pt x="0" y="106679"/>
                </a:lnTo>
                <a:lnTo>
                  <a:pt x="213359" y="213359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9"/>
          <p:cNvSpPr/>
          <p:nvPr/>
        </p:nvSpPr>
        <p:spPr>
          <a:xfrm>
            <a:off x="6688800" y="1282680"/>
            <a:ext cx="181764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240" algn="ctr">
              <a:lnSpc>
                <a:spcPts val="3660"/>
              </a:lnSpc>
              <a:spcBef>
                <a:spcPts val="99"/>
              </a:spcBef>
            </a:pPr>
            <a:r>
              <a:rPr b="0" lang="en-US" sz="3100" spc="-80" strike="noStrike">
                <a:solidFill>
                  <a:srgbClr val="abdba4"/>
                </a:solidFill>
                <a:latin typeface="Arial"/>
              </a:rPr>
              <a:t>PHP</a:t>
            </a:r>
            <a:endParaRPr b="0" lang="en-US" sz="3100" spc="-1" strike="noStrike">
              <a:latin typeface="Arial"/>
            </a:endParaRPr>
          </a:p>
          <a:p>
            <a:pPr algn="ctr">
              <a:lnSpc>
                <a:spcPts val="3660"/>
              </a:lnSpc>
            </a:pPr>
            <a:r>
              <a:rPr b="0" lang="en-US" sz="3100" spc="-80" strike="noStrike">
                <a:solidFill>
                  <a:srgbClr val="abdba4"/>
                </a:solidFill>
                <a:latin typeface="Arial"/>
              </a:rPr>
              <a:t>P</a:t>
            </a:r>
            <a:r>
              <a:rPr b="0" lang="en-US" sz="3100" spc="-126" strike="noStrike">
                <a:solidFill>
                  <a:srgbClr val="abdba4"/>
                </a:solidFill>
                <a:latin typeface="Arial"/>
              </a:rPr>
              <a:t>r</a:t>
            </a:r>
            <a:r>
              <a:rPr b="0" lang="en-US" sz="3100" spc="49" strike="noStrike">
                <a:solidFill>
                  <a:srgbClr val="abdba4"/>
                </a:solidFill>
                <a:latin typeface="Arial"/>
              </a:rPr>
              <a:t>ocessor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336" name="CustomShape 40"/>
          <p:cNvSpPr/>
          <p:nvPr/>
        </p:nvSpPr>
        <p:spPr>
          <a:xfrm>
            <a:off x="13356360" y="1333440"/>
            <a:ext cx="145044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12600" indent="152280">
              <a:lnSpc>
                <a:spcPts val="2999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2600" spc="38" strike="noStrike">
                <a:solidFill>
                  <a:srgbClr val="abdba4"/>
                </a:solidFill>
                <a:latin typeface="Arial"/>
              </a:rPr>
              <a:t>mySQL  </a:t>
            </a:r>
            <a:r>
              <a:rPr b="0" lang="en-US" sz="2600" spc="-35" strike="noStrike">
                <a:solidFill>
                  <a:srgbClr val="abdba4"/>
                </a:solidFill>
                <a:latin typeface="Arial"/>
              </a:rPr>
              <a:t>D</a:t>
            </a:r>
            <a:r>
              <a:rPr b="0" lang="en-US" sz="2600" spc="-66" strike="noStrike">
                <a:solidFill>
                  <a:srgbClr val="abdba4"/>
                </a:solidFill>
                <a:latin typeface="Arial"/>
              </a:rPr>
              <a:t>a</a:t>
            </a:r>
            <a:r>
              <a:rPr b="0" lang="en-US" sz="2600" spc="29" strike="noStrike">
                <a:solidFill>
                  <a:srgbClr val="abdba4"/>
                </a:solidFill>
                <a:latin typeface="Arial"/>
              </a:rPr>
              <a:t>tabase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37" name="CustomShape 41"/>
          <p:cNvSpPr/>
          <p:nvPr/>
        </p:nvSpPr>
        <p:spPr>
          <a:xfrm>
            <a:off x="8739360" y="6080040"/>
            <a:ext cx="2057760" cy="766800"/>
          </a:xfrm>
          <a:custGeom>
            <a:avLst/>
            <a:gdLst/>
            <a:ahLst/>
            <a:rect l="l" t="t" r="r" b="b"/>
            <a:pathLst>
              <a:path w="2058034" h="767079">
                <a:moveTo>
                  <a:pt x="0" y="0"/>
                </a:moveTo>
                <a:lnTo>
                  <a:pt x="2057501" y="0"/>
                </a:lnTo>
                <a:lnTo>
                  <a:pt x="2057501" y="766978"/>
                </a:lnTo>
                <a:lnTo>
                  <a:pt x="0" y="766978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2"/>
          <p:cNvSpPr/>
          <p:nvPr/>
        </p:nvSpPr>
        <p:spPr>
          <a:xfrm>
            <a:off x="8949600" y="5410080"/>
            <a:ext cx="386604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>
            <a:spAutoFit/>
          </a:bodyPr>
          <a:p>
            <a:pPr marL="2184480" indent="-114120">
              <a:lnSpc>
                <a:spcPct val="100000"/>
              </a:lnSpc>
              <a:spcBef>
                <a:spcPts val="79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Fetch</a:t>
            </a:r>
            <a:r>
              <a:rPr b="0" lang="en-US" sz="1900" spc="-97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9" strike="noStrike">
                <a:solidFill>
                  <a:srgbClr val="1b466d"/>
                </a:solidFill>
                <a:latin typeface="Arial"/>
              </a:rPr>
              <a:t>index.html </a:t>
            </a:r>
            <a:r>
              <a:rPr b="0" lang="en-US" sz="1900" spc="4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12" strike="noStrike">
                <a:solidFill>
                  <a:srgbClr val="1b466d"/>
                </a:solidFill>
                <a:latin typeface="Arial"/>
              </a:rPr>
              <a:t>from </a:t>
            </a:r>
            <a:r>
              <a:rPr b="0" lang="en-US" sz="1900" spc="12" strike="noStrike">
                <a:solidFill>
                  <a:srgbClr val="1b466d"/>
                </a:solidFill>
                <a:latin typeface="Arial"/>
              </a:rPr>
              <a:t>hard</a:t>
            </a:r>
            <a:r>
              <a:rPr b="0" lang="en-US" sz="1900" spc="-35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24" strike="noStrike">
                <a:solidFill>
                  <a:srgbClr val="1b466d"/>
                </a:solidFill>
                <a:latin typeface="Arial"/>
              </a:rPr>
              <a:t>disk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 marL="12600" indent="-11412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Contains </a:t>
            </a:r>
            <a:r>
              <a:rPr b="0" lang="en-US" sz="1900" spc="-80" strike="noStrike">
                <a:solidFill>
                  <a:srgbClr val="1b466d"/>
                </a:solidFill>
                <a:latin typeface="Arial"/>
              </a:rPr>
              <a:t>PHP?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39" name="CustomShape 43"/>
          <p:cNvSpPr/>
          <p:nvPr/>
        </p:nvSpPr>
        <p:spPr>
          <a:xfrm>
            <a:off x="6564600" y="7746840"/>
            <a:ext cx="2057760" cy="83052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01680">
              <a:lnSpc>
                <a:spcPct val="100000"/>
              </a:lnSpc>
            </a:pP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Receive</a:t>
            </a:r>
            <a:r>
              <a:rPr b="0" lang="en-US" sz="1900" spc="-15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Data</a:t>
            </a:r>
            <a:br/>
            <a:endParaRPr b="0" lang="en-US" sz="1900" spc="-1" strike="noStrike">
              <a:latin typeface="Arial"/>
            </a:endParaRPr>
          </a:p>
        </p:txBody>
      </p:sp>
      <p:sp>
        <p:nvSpPr>
          <p:cNvPr id="340" name="CustomShape 44"/>
          <p:cNvSpPr/>
          <p:nvPr/>
        </p:nvSpPr>
        <p:spPr>
          <a:xfrm>
            <a:off x="13041000" y="6748200"/>
            <a:ext cx="2057760" cy="766800"/>
          </a:xfrm>
          <a:custGeom>
            <a:avLst/>
            <a:gdLst/>
            <a:ahLst/>
            <a:rect l="l" t="t" r="r" b="b"/>
            <a:pathLst>
              <a:path w="2058034" h="767079">
                <a:moveTo>
                  <a:pt x="0" y="0"/>
                </a:moveTo>
                <a:lnTo>
                  <a:pt x="2057476" y="0"/>
                </a:lnTo>
                <a:lnTo>
                  <a:pt x="2057476" y="766978"/>
                </a:lnTo>
                <a:lnTo>
                  <a:pt x="0" y="766978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45"/>
          <p:cNvSpPr/>
          <p:nvPr/>
        </p:nvSpPr>
        <p:spPr>
          <a:xfrm>
            <a:off x="13356360" y="6972480"/>
            <a:ext cx="14335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Execute</a:t>
            </a:r>
            <a:r>
              <a:rPr b="0" lang="en-US" sz="1900" spc="-46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41" strike="noStrike">
                <a:solidFill>
                  <a:srgbClr val="1b466d"/>
                </a:solidFill>
                <a:latin typeface="Arial"/>
              </a:rPr>
              <a:t>SQL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42" name="CustomShape 46"/>
          <p:cNvSpPr/>
          <p:nvPr/>
        </p:nvSpPr>
        <p:spPr>
          <a:xfrm>
            <a:off x="6564600" y="6826320"/>
            <a:ext cx="2057760" cy="766800"/>
          </a:xfrm>
          <a:custGeom>
            <a:avLst/>
            <a:gdLst/>
            <a:ahLst/>
            <a:rect l="l" t="t" r="r" b="b"/>
            <a:pathLst>
              <a:path w="2058035" h="767079">
                <a:moveTo>
                  <a:pt x="0" y="0"/>
                </a:moveTo>
                <a:lnTo>
                  <a:pt x="2057501" y="0"/>
                </a:lnTo>
                <a:lnTo>
                  <a:pt x="2057501" y="766965"/>
                </a:lnTo>
                <a:lnTo>
                  <a:pt x="0" y="766965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47"/>
          <p:cNvSpPr/>
          <p:nvPr/>
        </p:nvSpPr>
        <p:spPr>
          <a:xfrm>
            <a:off x="6879600" y="7048440"/>
            <a:ext cx="14292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900" spc="-12" strike="noStrike">
                <a:solidFill>
                  <a:srgbClr val="1b466d"/>
                </a:solidFill>
                <a:latin typeface="Arial"/>
              </a:rPr>
              <a:t>Process</a:t>
            </a:r>
            <a:r>
              <a:rPr b="0" lang="en-US" sz="1900" spc="-46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75" strike="noStrike">
                <a:solidFill>
                  <a:srgbClr val="1b466d"/>
                </a:solidFill>
                <a:latin typeface="Arial"/>
              </a:rPr>
              <a:t>PHP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44" name="CustomShape 48"/>
          <p:cNvSpPr/>
          <p:nvPr/>
        </p:nvSpPr>
        <p:spPr>
          <a:xfrm>
            <a:off x="9710640" y="5592240"/>
            <a:ext cx="1166040" cy="275400"/>
          </a:xfrm>
          <a:custGeom>
            <a:avLst/>
            <a:gdLst/>
            <a:ahLst/>
            <a:rect l="l" t="t" r="r" b="b"/>
            <a:pathLst>
              <a:path w="1166495" h="275589">
                <a:moveTo>
                  <a:pt x="1166168" y="0"/>
                </a:moveTo>
                <a:lnTo>
                  <a:pt x="0" y="0"/>
                </a:lnTo>
                <a:lnTo>
                  <a:pt x="0" y="249728"/>
                </a:lnTo>
                <a:lnTo>
                  <a:pt x="0" y="275128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49"/>
          <p:cNvSpPr/>
          <p:nvPr/>
        </p:nvSpPr>
        <p:spPr>
          <a:xfrm>
            <a:off x="9603720" y="5842080"/>
            <a:ext cx="213120" cy="213120"/>
          </a:xfrm>
          <a:custGeom>
            <a:avLst/>
            <a:gdLst/>
            <a:ahLst/>
            <a:rect l="l" t="t" r="r" b="b"/>
            <a:pathLst>
              <a:path w="213359" h="213360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50"/>
          <p:cNvSpPr/>
          <p:nvPr/>
        </p:nvSpPr>
        <p:spPr>
          <a:xfrm>
            <a:off x="7587360" y="6333480"/>
            <a:ext cx="1166040" cy="275400"/>
          </a:xfrm>
          <a:custGeom>
            <a:avLst/>
            <a:gdLst/>
            <a:ahLst/>
            <a:rect l="l" t="t" r="r" b="b"/>
            <a:pathLst>
              <a:path w="1166495" h="275590">
                <a:moveTo>
                  <a:pt x="1166168" y="0"/>
                </a:moveTo>
                <a:lnTo>
                  <a:pt x="0" y="0"/>
                </a:lnTo>
                <a:lnTo>
                  <a:pt x="0" y="249728"/>
                </a:lnTo>
                <a:lnTo>
                  <a:pt x="0" y="275128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51"/>
          <p:cNvSpPr/>
          <p:nvPr/>
        </p:nvSpPr>
        <p:spPr>
          <a:xfrm>
            <a:off x="7480440" y="6583320"/>
            <a:ext cx="213120" cy="213120"/>
          </a:xfrm>
          <a:custGeom>
            <a:avLst/>
            <a:gdLst/>
            <a:ahLst/>
            <a:rect l="l" t="t" r="r" b="b"/>
            <a:pathLst>
              <a:path w="213360" h="213359">
                <a:moveTo>
                  <a:pt x="213360" y="0"/>
                </a:moveTo>
                <a:lnTo>
                  <a:pt x="0" y="0"/>
                </a:lnTo>
                <a:lnTo>
                  <a:pt x="106680" y="213359"/>
                </a:lnTo>
                <a:lnTo>
                  <a:pt x="21336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2"/>
          <p:cNvSpPr/>
          <p:nvPr/>
        </p:nvSpPr>
        <p:spPr>
          <a:xfrm>
            <a:off x="4465800" y="9142920"/>
            <a:ext cx="4293360" cy="360"/>
          </a:xfrm>
          <a:custGeom>
            <a:avLst/>
            <a:gdLst/>
            <a:ahLst/>
            <a:rect l="l" t="t" r="r" b="b"/>
            <a:pathLst>
              <a:path w="4293870" h="0">
                <a:moveTo>
                  <a:pt x="4293374" y="0"/>
                </a:moveTo>
                <a:lnTo>
                  <a:pt x="25400" y="0"/>
                </a:lnTo>
                <a:lnTo>
                  <a:pt x="0" y="0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53"/>
          <p:cNvSpPr/>
          <p:nvPr/>
        </p:nvSpPr>
        <p:spPr>
          <a:xfrm>
            <a:off x="4277880" y="9036000"/>
            <a:ext cx="213120" cy="213120"/>
          </a:xfrm>
          <a:custGeom>
            <a:avLst/>
            <a:gdLst/>
            <a:ahLst/>
            <a:rect l="l" t="t" r="r" b="b"/>
            <a:pathLst>
              <a:path w="213360" h="213359">
                <a:moveTo>
                  <a:pt x="213359" y="0"/>
                </a:moveTo>
                <a:lnTo>
                  <a:pt x="0" y="106680"/>
                </a:lnTo>
                <a:lnTo>
                  <a:pt x="21335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54"/>
          <p:cNvSpPr/>
          <p:nvPr/>
        </p:nvSpPr>
        <p:spPr>
          <a:xfrm>
            <a:off x="8664480" y="8236440"/>
            <a:ext cx="1166040" cy="275400"/>
          </a:xfrm>
          <a:custGeom>
            <a:avLst/>
            <a:gdLst/>
            <a:ahLst/>
            <a:rect l="l" t="t" r="r" b="b"/>
            <a:pathLst>
              <a:path w="1166495" h="275590">
                <a:moveTo>
                  <a:pt x="0" y="0"/>
                </a:moveTo>
                <a:lnTo>
                  <a:pt x="1166168" y="0"/>
                </a:lnTo>
                <a:lnTo>
                  <a:pt x="1166168" y="249728"/>
                </a:lnTo>
                <a:lnTo>
                  <a:pt x="1166168" y="275128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55"/>
          <p:cNvSpPr/>
          <p:nvPr/>
        </p:nvSpPr>
        <p:spPr>
          <a:xfrm>
            <a:off x="9723960" y="8486280"/>
            <a:ext cx="213120" cy="213120"/>
          </a:xfrm>
          <a:custGeom>
            <a:avLst/>
            <a:gdLst/>
            <a:ahLst/>
            <a:rect l="l" t="t" r="r" b="b"/>
            <a:pathLst>
              <a:path w="213359" h="213359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56"/>
          <p:cNvSpPr/>
          <p:nvPr/>
        </p:nvSpPr>
        <p:spPr>
          <a:xfrm>
            <a:off x="3172320" y="3857400"/>
            <a:ext cx="1396080" cy="378000"/>
          </a:xfrm>
          <a:custGeom>
            <a:avLst/>
            <a:gdLst/>
            <a:ahLst/>
            <a:rect l="l" t="t" r="r" b="b"/>
            <a:pathLst>
              <a:path w="1396364" h="378460">
                <a:moveTo>
                  <a:pt x="1396047" y="0"/>
                </a:moveTo>
                <a:lnTo>
                  <a:pt x="0" y="0"/>
                </a:lnTo>
                <a:lnTo>
                  <a:pt x="0" y="352992"/>
                </a:lnTo>
                <a:lnTo>
                  <a:pt x="0" y="378392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0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3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4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5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7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8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9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0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0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2269440" y="0"/>
            <a:ext cx="13334760" cy="1641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8000" spc="-151" strike="noStrike">
                <a:solidFill>
                  <a:srgbClr val="abdba4"/>
                </a:solidFill>
                <a:latin typeface="Arial"/>
              </a:rPr>
              <a:t>Dynamic </a:t>
            </a:r>
            <a:r>
              <a:rPr b="0" lang="en-US" sz="8000" spc="-151" strike="noStrike">
                <a:solidFill>
                  <a:srgbClr val="abdba4"/>
                </a:solidFill>
                <a:latin typeface="Arial"/>
              </a:rPr>
              <a:t> Request/Response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5711040" y="1994040"/>
            <a:ext cx="269028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100" spc="-80" strike="noStrike">
                <a:solidFill>
                  <a:srgbClr val="abdba4"/>
                </a:solidFill>
                <a:latin typeface="Arial"/>
              </a:rPr>
              <a:t>PHP</a:t>
            </a:r>
            <a:r>
              <a:rPr b="0" lang="en-US" sz="3100" spc="-202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100" spc="12" strike="noStrike">
                <a:solidFill>
                  <a:srgbClr val="abdba4"/>
                </a:solidFill>
                <a:latin typeface="Arial"/>
              </a:rPr>
              <a:t>Processor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2574000" y="1981080"/>
            <a:ext cx="871056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6730560"/>
              </a:tabLst>
            </a:pPr>
            <a:r>
              <a:rPr b="0" lang="en-US" sz="3400" spc="202" strike="noStrike">
                <a:solidFill>
                  <a:srgbClr val="abdba4"/>
                </a:solidFill>
                <a:latin typeface="Arial"/>
              </a:rPr>
              <a:t>Web</a:t>
            </a:r>
            <a:r>
              <a:rPr b="0" lang="en-US" sz="3400" spc="-55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400" spc="18" strike="noStrike">
                <a:solidFill>
                  <a:srgbClr val="abdba4"/>
                </a:solidFill>
                <a:latin typeface="Arial"/>
              </a:rPr>
              <a:t>Server</a:t>
            </a:r>
            <a:r>
              <a:rPr b="0" lang="en-US" sz="3400" spc="18" strike="noStrike">
                <a:solidFill>
                  <a:srgbClr val="abdba4"/>
                </a:solidFill>
                <a:latin typeface="Arial"/>
              </a:rPr>
              <a:t>	</a:t>
            </a:r>
            <a:r>
              <a:rPr b="0" lang="en-US" sz="3400" spc="-26" strike="noStrike">
                <a:solidFill>
                  <a:srgbClr val="abdba4"/>
                </a:solidFill>
                <a:latin typeface="Arial"/>
              </a:rPr>
              <a:t>Disk</a:t>
            </a:r>
            <a:r>
              <a:rPr b="0" lang="en-US" sz="3400" spc="-120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3400" spc="24" strike="noStrike">
                <a:solidFill>
                  <a:srgbClr val="abdba4"/>
                </a:solidFill>
                <a:latin typeface="Arial"/>
              </a:rPr>
              <a:t>Drive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12200760" y="2044800"/>
            <a:ext cx="2655720" cy="8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600" spc="38" strike="noStrike">
                <a:solidFill>
                  <a:srgbClr val="abdba4"/>
                </a:solidFill>
                <a:latin typeface="Arial"/>
              </a:rPr>
              <a:t>mySQL</a:t>
            </a:r>
            <a:r>
              <a:rPr b="0" lang="en-US" sz="2600" spc="-191" strike="noStrike">
                <a:solidFill>
                  <a:srgbClr val="abdba4"/>
                </a:solidFill>
                <a:latin typeface="Arial"/>
              </a:rPr>
              <a:t> </a:t>
            </a:r>
            <a:r>
              <a:rPr b="0" lang="en-US" sz="2600" spc="9" strike="noStrike">
                <a:solidFill>
                  <a:srgbClr val="abdba4"/>
                </a:solidFill>
                <a:latin typeface="Arial"/>
              </a:rPr>
              <a:t>Database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7" name="CustomShape 5"/>
          <p:cNvSpPr/>
          <p:nvPr/>
        </p:nvSpPr>
        <p:spPr>
          <a:xfrm>
            <a:off x="2292480" y="1894680"/>
            <a:ext cx="3051360" cy="7504200"/>
          </a:xfrm>
          <a:custGeom>
            <a:avLst/>
            <a:gdLst/>
            <a:ahLst/>
            <a:rect l="l" t="t" r="r" b="b"/>
            <a:pathLst>
              <a:path w="3051810" h="7504430">
                <a:moveTo>
                  <a:pt x="0" y="0"/>
                </a:moveTo>
                <a:lnTo>
                  <a:pt x="3051276" y="0"/>
                </a:lnTo>
                <a:lnTo>
                  <a:pt x="3051276" y="7504252"/>
                </a:lnTo>
                <a:lnTo>
                  <a:pt x="0" y="7504252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abdb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6"/>
          <p:cNvSpPr/>
          <p:nvPr/>
        </p:nvSpPr>
        <p:spPr>
          <a:xfrm>
            <a:off x="5523120" y="1894680"/>
            <a:ext cx="3051360" cy="7504200"/>
          </a:xfrm>
          <a:custGeom>
            <a:avLst/>
            <a:gdLst/>
            <a:ahLst/>
            <a:rect l="l" t="t" r="r" b="b"/>
            <a:pathLst>
              <a:path w="3051810" h="7504430">
                <a:moveTo>
                  <a:pt x="0" y="0"/>
                </a:moveTo>
                <a:lnTo>
                  <a:pt x="3051276" y="0"/>
                </a:lnTo>
                <a:lnTo>
                  <a:pt x="3051276" y="7504252"/>
                </a:lnTo>
                <a:lnTo>
                  <a:pt x="0" y="7504252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abdb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7"/>
          <p:cNvSpPr/>
          <p:nvPr/>
        </p:nvSpPr>
        <p:spPr>
          <a:xfrm>
            <a:off x="8759880" y="1894680"/>
            <a:ext cx="3051360" cy="7504200"/>
          </a:xfrm>
          <a:custGeom>
            <a:avLst/>
            <a:gdLst/>
            <a:ahLst/>
            <a:rect l="l" t="t" r="r" b="b"/>
            <a:pathLst>
              <a:path w="3051809" h="7504430">
                <a:moveTo>
                  <a:pt x="0" y="0"/>
                </a:moveTo>
                <a:lnTo>
                  <a:pt x="3051276" y="0"/>
                </a:lnTo>
                <a:lnTo>
                  <a:pt x="3051276" y="7504252"/>
                </a:lnTo>
                <a:lnTo>
                  <a:pt x="0" y="7504252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abdb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8"/>
          <p:cNvSpPr/>
          <p:nvPr/>
        </p:nvSpPr>
        <p:spPr>
          <a:xfrm>
            <a:off x="11996640" y="1894680"/>
            <a:ext cx="3051360" cy="7504200"/>
          </a:xfrm>
          <a:custGeom>
            <a:avLst/>
            <a:gdLst/>
            <a:ahLst/>
            <a:rect l="l" t="t" r="r" b="b"/>
            <a:pathLst>
              <a:path w="3051809" h="7504430">
                <a:moveTo>
                  <a:pt x="0" y="0"/>
                </a:moveTo>
                <a:lnTo>
                  <a:pt x="3051276" y="0"/>
                </a:lnTo>
                <a:lnTo>
                  <a:pt x="3051276" y="7504252"/>
                </a:lnTo>
                <a:lnTo>
                  <a:pt x="0" y="7504252"/>
                </a:lnTo>
                <a:lnTo>
                  <a:pt x="0" y="0"/>
                </a:lnTo>
                <a:close/>
              </a:path>
            </a:pathLst>
          </a:custGeom>
          <a:noFill/>
          <a:ln w="76320">
            <a:solidFill>
              <a:srgbClr val="abdb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9"/>
          <p:cNvSpPr/>
          <p:nvPr/>
        </p:nvSpPr>
        <p:spPr>
          <a:xfrm>
            <a:off x="2410200" y="3195000"/>
            <a:ext cx="2772000" cy="96948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>
            <a:spAutoFit/>
          </a:bodyPr>
          <a:p>
            <a:pPr>
              <a:lnSpc>
                <a:spcPct val="100000"/>
              </a:lnSpc>
              <a:spcBef>
                <a:spcPts val="11"/>
              </a:spcBef>
            </a:pPr>
            <a:endParaRPr b="0" lang="en-US" sz="1800" spc="-1" strike="noStrike">
              <a:latin typeface="Arial"/>
            </a:endParaRPr>
          </a:p>
          <a:p>
            <a:pPr marL="468000">
              <a:lnSpc>
                <a:spcPct val="100000"/>
              </a:lnSpc>
            </a:pP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Receive</a:t>
            </a:r>
            <a:r>
              <a:rPr b="0" lang="en-US" sz="1900" spc="-1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Request</a:t>
            </a:r>
            <a:br/>
            <a:endParaRPr b="0" lang="en-US" sz="1900" spc="-1" strike="noStrike">
              <a:latin typeface="Arial"/>
            </a:endParaRPr>
          </a:p>
        </p:txBody>
      </p:sp>
      <p:sp>
        <p:nvSpPr>
          <p:cNvPr id="362" name="CustomShape 10"/>
          <p:cNvSpPr/>
          <p:nvPr/>
        </p:nvSpPr>
        <p:spPr>
          <a:xfrm>
            <a:off x="8915400" y="3962880"/>
            <a:ext cx="2772000" cy="97596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>
            <a:spAutoFit/>
          </a:bodyPr>
          <a:p>
            <a:pPr>
              <a:lnSpc>
                <a:spcPct val="100000"/>
              </a:lnSpc>
              <a:spcBef>
                <a:spcPts val="6"/>
              </a:spcBef>
            </a:pPr>
            <a:endParaRPr b="0" lang="en-US" sz="1800" spc="-1" strike="noStrike">
              <a:latin typeface="Arial"/>
            </a:endParaRPr>
          </a:p>
          <a:p>
            <a:pPr marL="770400">
              <a:lnSpc>
                <a:spcPct val="100000"/>
              </a:lnSpc>
            </a:pP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Fetch</a:t>
            </a:r>
            <a:r>
              <a:rPr b="0" lang="en-US" sz="1900" spc="-1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Page</a:t>
            </a:r>
            <a:br/>
            <a:endParaRPr b="0" lang="en-US" sz="1900" spc="-1" strike="noStrike">
              <a:latin typeface="Arial"/>
            </a:endParaRPr>
          </a:p>
        </p:txBody>
      </p:sp>
      <p:sp>
        <p:nvSpPr>
          <p:cNvPr id="363" name="CustomShape 11"/>
          <p:cNvSpPr/>
          <p:nvPr/>
        </p:nvSpPr>
        <p:spPr>
          <a:xfrm>
            <a:off x="2410200" y="5374800"/>
            <a:ext cx="2772000" cy="1053720"/>
          </a:xfrm>
          <a:custGeom>
            <a:avLst/>
            <a:gdLst/>
            <a:ahLst/>
            <a:rect l="l" t="t" r="r" b="b"/>
            <a:pathLst>
              <a:path w="2772410" h="1054100">
                <a:moveTo>
                  <a:pt x="0" y="0"/>
                </a:moveTo>
                <a:lnTo>
                  <a:pt x="2772272" y="0"/>
                </a:lnTo>
                <a:lnTo>
                  <a:pt x="2772272" y="1054100"/>
                </a:lnTo>
                <a:lnTo>
                  <a:pt x="0" y="1054100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12"/>
          <p:cNvSpPr/>
          <p:nvPr/>
        </p:nvSpPr>
        <p:spPr>
          <a:xfrm>
            <a:off x="2980440" y="5740560"/>
            <a:ext cx="163404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Contains</a:t>
            </a:r>
            <a:r>
              <a:rPr b="0" lang="en-US" sz="1900" spc="-55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80" strike="noStrike">
                <a:solidFill>
                  <a:srgbClr val="1b466d"/>
                </a:solidFill>
                <a:latin typeface="Arial"/>
              </a:rPr>
              <a:t>PHP?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65" name="CustomShape 13"/>
          <p:cNvSpPr/>
          <p:nvPr/>
        </p:nvSpPr>
        <p:spPr>
          <a:xfrm>
            <a:off x="2410200" y="8196840"/>
            <a:ext cx="2772000" cy="97128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>
            <a:spAutoFit/>
          </a:bodyPr>
          <a:p>
            <a:pPr>
              <a:lnSpc>
                <a:spcPct val="100000"/>
              </a:lnSpc>
              <a:spcBef>
                <a:spcPts val="26"/>
              </a:spcBef>
            </a:pPr>
            <a:endParaRPr b="0" lang="en-US" sz="1800" spc="-1" strike="noStrike">
              <a:latin typeface="Arial"/>
            </a:endParaRPr>
          </a:p>
          <a:p>
            <a:pPr marL="709200">
              <a:lnSpc>
                <a:spcPct val="100000"/>
              </a:lnSpc>
            </a:pPr>
            <a:r>
              <a:rPr b="0" lang="en-US" sz="1900" spc="-15" strike="noStrike">
                <a:solidFill>
                  <a:srgbClr val="1b466d"/>
                </a:solidFill>
                <a:latin typeface="Arial"/>
              </a:rPr>
              <a:t>Return</a:t>
            </a:r>
            <a:r>
              <a:rPr b="0" lang="en-US" sz="1900" spc="-1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Page</a:t>
            </a:r>
            <a:br/>
            <a:endParaRPr b="0" lang="en-US" sz="1900" spc="-1" strike="noStrike">
              <a:latin typeface="Arial"/>
            </a:endParaRPr>
          </a:p>
        </p:txBody>
      </p:sp>
      <p:sp>
        <p:nvSpPr>
          <p:cNvPr id="366" name="CustomShape 14"/>
          <p:cNvSpPr/>
          <p:nvPr/>
        </p:nvSpPr>
        <p:spPr>
          <a:xfrm>
            <a:off x="5646960" y="7442280"/>
            <a:ext cx="2772000" cy="97668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>
            <a:spAutoFit/>
          </a:bodyPr>
          <a:p>
            <a:pPr>
              <a:lnSpc>
                <a:spcPct val="100000"/>
              </a:lnSpc>
              <a:spcBef>
                <a:spcPts val="6"/>
              </a:spcBef>
            </a:pPr>
            <a:endParaRPr b="0" lang="en-US" sz="1800" spc="-1" strike="noStrike">
              <a:latin typeface="Arial"/>
            </a:endParaRPr>
          </a:p>
          <a:p>
            <a:pPr marL="660600">
              <a:lnSpc>
                <a:spcPct val="100000"/>
              </a:lnSpc>
              <a:spcBef>
                <a:spcPts val="6"/>
              </a:spcBef>
            </a:pPr>
            <a:r>
              <a:rPr b="0" lang="en-US" sz="1900" spc="-1" strike="noStrike">
                <a:solidFill>
                  <a:srgbClr val="1b466d"/>
                </a:solidFill>
                <a:latin typeface="Arial"/>
              </a:rPr>
              <a:t>Receive</a:t>
            </a:r>
            <a:r>
              <a:rPr b="0" lang="en-US" sz="1900" spc="-12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Data</a:t>
            </a:r>
            <a:br/>
            <a:endParaRPr b="0" lang="en-US" sz="1900" spc="-1" strike="noStrike">
              <a:latin typeface="Arial"/>
            </a:endParaRPr>
          </a:p>
        </p:txBody>
      </p:sp>
      <p:sp>
        <p:nvSpPr>
          <p:cNvPr id="367" name="CustomShape 15"/>
          <p:cNvSpPr/>
          <p:nvPr/>
        </p:nvSpPr>
        <p:spPr>
          <a:xfrm>
            <a:off x="12129480" y="6082200"/>
            <a:ext cx="2772000" cy="1053720"/>
          </a:xfrm>
          <a:custGeom>
            <a:avLst/>
            <a:gdLst/>
            <a:ahLst/>
            <a:rect l="l" t="t" r="r" b="b"/>
            <a:pathLst>
              <a:path w="2772409" h="1054100">
                <a:moveTo>
                  <a:pt x="0" y="0"/>
                </a:moveTo>
                <a:lnTo>
                  <a:pt x="2772308" y="0"/>
                </a:lnTo>
                <a:lnTo>
                  <a:pt x="2772308" y="1054100"/>
                </a:lnTo>
                <a:lnTo>
                  <a:pt x="0" y="1054100"/>
                </a:lnTo>
                <a:lnTo>
                  <a:pt x="0" y="0"/>
                </a:lnTo>
                <a:close/>
              </a:path>
            </a:pathLst>
          </a:cu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6"/>
          <p:cNvSpPr/>
          <p:nvPr/>
        </p:nvSpPr>
        <p:spPr>
          <a:xfrm>
            <a:off x="12797640" y="6451560"/>
            <a:ext cx="14335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Execute</a:t>
            </a:r>
            <a:r>
              <a:rPr b="0" lang="en-US" sz="1900" spc="-46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41" strike="noStrike">
                <a:solidFill>
                  <a:srgbClr val="1b466d"/>
                </a:solidFill>
                <a:latin typeface="Arial"/>
              </a:rPr>
              <a:t>SQL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369" name="CustomShape 17"/>
          <p:cNvSpPr/>
          <p:nvPr/>
        </p:nvSpPr>
        <p:spPr>
          <a:xfrm>
            <a:off x="5683320" y="6082200"/>
            <a:ext cx="2772000" cy="977760"/>
          </a:xfrm>
          <a:prstGeom prst="rect">
            <a:avLst/>
          </a:prstGeom>
          <a:solidFill>
            <a:srgbClr val="d0f19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>
            <a:spAutoFit/>
          </a:bodyPr>
          <a:p>
            <a:pPr>
              <a:lnSpc>
                <a:spcPct val="100000"/>
              </a:lnSpc>
              <a:spcBef>
                <a:spcPts val="14"/>
              </a:spcBef>
            </a:pPr>
            <a:endParaRPr b="0" lang="en-US" sz="1800" spc="-1" strike="noStrike">
              <a:latin typeface="Arial"/>
            </a:endParaRPr>
          </a:p>
          <a:p>
            <a:pPr marL="687600">
              <a:lnSpc>
                <a:spcPct val="100000"/>
              </a:lnSpc>
              <a:spcBef>
                <a:spcPts val="6"/>
              </a:spcBef>
            </a:pPr>
            <a:r>
              <a:rPr b="0" lang="en-US" sz="1900" spc="-12" strike="noStrike">
                <a:solidFill>
                  <a:srgbClr val="1b466d"/>
                </a:solidFill>
                <a:latin typeface="Arial"/>
              </a:rPr>
              <a:t>Process</a:t>
            </a:r>
            <a:r>
              <a:rPr b="0" lang="en-US" sz="1900" spc="-7" strike="noStrike">
                <a:solidFill>
                  <a:srgbClr val="1b466d"/>
                </a:solidFill>
                <a:latin typeface="Arial"/>
              </a:rPr>
              <a:t> </a:t>
            </a:r>
            <a:r>
              <a:rPr b="0" lang="en-US" sz="1900" spc="-75" strike="noStrike">
                <a:solidFill>
                  <a:srgbClr val="1b466d"/>
                </a:solidFill>
                <a:latin typeface="Arial"/>
              </a:rPr>
              <a:t>PHP</a:t>
            </a:r>
            <a:br/>
            <a:endParaRPr b="0" lang="en-US" sz="1900" spc="-1" strike="noStrike">
              <a:latin typeface="Arial"/>
            </a:endParaRPr>
          </a:p>
        </p:txBody>
      </p:sp>
      <p:sp>
        <p:nvSpPr>
          <p:cNvPr id="370" name="CustomShape 18"/>
          <p:cNvSpPr/>
          <p:nvPr/>
        </p:nvSpPr>
        <p:spPr>
          <a:xfrm>
            <a:off x="5184720" y="3397680"/>
            <a:ext cx="4983120" cy="378000"/>
          </a:xfrm>
          <a:custGeom>
            <a:avLst/>
            <a:gdLst/>
            <a:ahLst/>
            <a:rect l="l" t="t" r="r" b="b"/>
            <a:pathLst>
              <a:path w="4983480" h="378460">
                <a:moveTo>
                  <a:pt x="0" y="0"/>
                </a:moveTo>
                <a:lnTo>
                  <a:pt x="4983391" y="0"/>
                </a:lnTo>
                <a:lnTo>
                  <a:pt x="4983391" y="352992"/>
                </a:lnTo>
                <a:lnTo>
                  <a:pt x="4983391" y="378392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9"/>
          <p:cNvSpPr/>
          <p:nvPr/>
        </p:nvSpPr>
        <p:spPr>
          <a:xfrm>
            <a:off x="10061640" y="3750840"/>
            <a:ext cx="213120" cy="213120"/>
          </a:xfrm>
          <a:custGeom>
            <a:avLst/>
            <a:gdLst/>
            <a:ahLst/>
            <a:rect l="l" t="t" r="r" b="b"/>
            <a:pathLst>
              <a:path w="213359" h="213360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0"/>
          <p:cNvSpPr/>
          <p:nvPr/>
        </p:nvSpPr>
        <p:spPr>
          <a:xfrm>
            <a:off x="3767040" y="4603320"/>
            <a:ext cx="5133600" cy="621360"/>
          </a:xfrm>
          <a:custGeom>
            <a:avLst/>
            <a:gdLst/>
            <a:ahLst/>
            <a:rect l="l" t="t" r="r" b="b"/>
            <a:pathLst>
              <a:path w="5133975" h="621664">
                <a:moveTo>
                  <a:pt x="5133632" y="0"/>
                </a:moveTo>
                <a:lnTo>
                  <a:pt x="0" y="0"/>
                </a:lnTo>
                <a:lnTo>
                  <a:pt x="0" y="595729"/>
                </a:lnTo>
                <a:lnTo>
                  <a:pt x="0" y="621129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21"/>
          <p:cNvSpPr/>
          <p:nvPr/>
        </p:nvSpPr>
        <p:spPr>
          <a:xfrm>
            <a:off x="3660480" y="5198760"/>
            <a:ext cx="213120" cy="213120"/>
          </a:xfrm>
          <a:custGeom>
            <a:avLst/>
            <a:gdLst/>
            <a:ahLst/>
            <a:rect l="l" t="t" r="r" b="b"/>
            <a:pathLst>
              <a:path w="213360" h="213360">
                <a:moveTo>
                  <a:pt x="213359" y="0"/>
                </a:moveTo>
                <a:lnTo>
                  <a:pt x="0" y="0"/>
                </a:lnTo>
                <a:lnTo>
                  <a:pt x="10667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2"/>
          <p:cNvSpPr/>
          <p:nvPr/>
        </p:nvSpPr>
        <p:spPr>
          <a:xfrm>
            <a:off x="8526240" y="6681600"/>
            <a:ext cx="3362040" cy="360"/>
          </a:xfrm>
          <a:custGeom>
            <a:avLst/>
            <a:gdLst/>
            <a:ahLst/>
            <a:rect l="l" t="t" r="r" b="b"/>
            <a:pathLst>
              <a:path w="3362325" h="0">
                <a:moveTo>
                  <a:pt x="0" y="0"/>
                </a:moveTo>
                <a:lnTo>
                  <a:pt x="3336785" y="0"/>
                </a:lnTo>
                <a:lnTo>
                  <a:pt x="3362185" y="0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3"/>
          <p:cNvSpPr/>
          <p:nvPr/>
        </p:nvSpPr>
        <p:spPr>
          <a:xfrm>
            <a:off x="11863080" y="6574680"/>
            <a:ext cx="213120" cy="213120"/>
          </a:xfrm>
          <a:custGeom>
            <a:avLst/>
            <a:gdLst/>
            <a:ahLst/>
            <a:rect l="l" t="t" r="r" b="b"/>
            <a:pathLst>
              <a:path w="213359" h="213359">
                <a:moveTo>
                  <a:pt x="0" y="0"/>
                </a:moveTo>
                <a:lnTo>
                  <a:pt x="0" y="213360"/>
                </a:lnTo>
                <a:lnTo>
                  <a:pt x="213359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4"/>
          <p:cNvSpPr/>
          <p:nvPr/>
        </p:nvSpPr>
        <p:spPr>
          <a:xfrm>
            <a:off x="5355720" y="8571960"/>
            <a:ext cx="1867680" cy="375480"/>
          </a:xfrm>
          <a:custGeom>
            <a:avLst/>
            <a:gdLst/>
            <a:ahLst/>
            <a:rect l="l" t="t" r="r" b="b"/>
            <a:pathLst>
              <a:path w="1868170" h="375920">
                <a:moveTo>
                  <a:pt x="1867789" y="0"/>
                </a:moveTo>
                <a:lnTo>
                  <a:pt x="1867789" y="375920"/>
                </a:lnTo>
                <a:lnTo>
                  <a:pt x="25400" y="375920"/>
                </a:lnTo>
                <a:lnTo>
                  <a:pt x="0" y="375920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25"/>
          <p:cNvSpPr/>
          <p:nvPr/>
        </p:nvSpPr>
        <p:spPr>
          <a:xfrm>
            <a:off x="5167800" y="8841240"/>
            <a:ext cx="213120" cy="213120"/>
          </a:xfrm>
          <a:custGeom>
            <a:avLst/>
            <a:gdLst/>
            <a:ahLst/>
            <a:rect l="l" t="t" r="r" b="b"/>
            <a:pathLst>
              <a:path w="213360" h="213359">
                <a:moveTo>
                  <a:pt x="213359" y="0"/>
                </a:moveTo>
                <a:lnTo>
                  <a:pt x="0" y="106680"/>
                </a:lnTo>
                <a:lnTo>
                  <a:pt x="213359" y="213360"/>
                </a:lnTo>
                <a:lnTo>
                  <a:pt x="213359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6"/>
          <p:cNvSpPr/>
          <p:nvPr/>
        </p:nvSpPr>
        <p:spPr>
          <a:xfrm>
            <a:off x="3849840" y="6440040"/>
            <a:ext cx="1676520" cy="375480"/>
          </a:xfrm>
          <a:custGeom>
            <a:avLst/>
            <a:gdLst/>
            <a:ahLst/>
            <a:rect l="l" t="t" r="r" b="b"/>
            <a:pathLst>
              <a:path w="1677035" h="375920">
                <a:moveTo>
                  <a:pt x="0" y="0"/>
                </a:moveTo>
                <a:lnTo>
                  <a:pt x="0" y="375920"/>
                </a:lnTo>
                <a:lnTo>
                  <a:pt x="1651381" y="375920"/>
                </a:lnTo>
                <a:lnTo>
                  <a:pt x="1676781" y="375920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7"/>
          <p:cNvSpPr/>
          <p:nvPr/>
        </p:nvSpPr>
        <p:spPr>
          <a:xfrm>
            <a:off x="5501160" y="6709320"/>
            <a:ext cx="213120" cy="213120"/>
          </a:xfrm>
          <a:custGeom>
            <a:avLst/>
            <a:gdLst/>
            <a:ahLst/>
            <a:rect l="l" t="t" r="r" b="b"/>
            <a:pathLst>
              <a:path w="213360" h="213359">
                <a:moveTo>
                  <a:pt x="0" y="0"/>
                </a:moveTo>
                <a:lnTo>
                  <a:pt x="0" y="213360"/>
                </a:lnTo>
                <a:lnTo>
                  <a:pt x="21336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8"/>
          <p:cNvSpPr/>
          <p:nvPr/>
        </p:nvSpPr>
        <p:spPr>
          <a:xfrm>
            <a:off x="8603280" y="7164000"/>
            <a:ext cx="5027040" cy="855720"/>
          </a:xfrm>
          <a:custGeom>
            <a:avLst/>
            <a:gdLst/>
            <a:ahLst/>
            <a:rect l="l" t="t" r="r" b="b"/>
            <a:pathLst>
              <a:path w="5027295" h="855979">
                <a:moveTo>
                  <a:pt x="5026952" y="0"/>
                </a:moveTo>
                <a:lnTo>
                  <a:pt x="5026952" y="855700"/>
                </a:lnTo>
                <a:lnTo>
                  <a:pt x="25399" y="855700"/>
                </a:lnTo>
                <a:lnTo>
                  <a:pt x="0" y="855700"/>
                </a:lnTo>
              </a:path>
            </a:pathLst>
          </a:custGeom>
          <a:noFill/>
          <a:ln w="50760">
            <a:solidFill>
              <a:srgbClr val="ff2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29"/>
          <p:cNvSpPr/>
          <p:nvPr/>
        </p:nvSpPr>
        <p:spPr>
          <a:xfrm>
            <a:off x="8415360" y="7912800"/>
            <a:ext cx="213480" cy="213120"/>
          </a:xfrm>
          <a:custGeom>
            <a:avLst/>
            <a:gdLst/>
            <a:ahLst/>
            <a:rect l="l" t="t" r="r" b="b"/>
            <a:pathLst>
              <a:path w="213995" h="213359">
                <a:moveTo>
                  <a:pt x="213372" y="0"/>
                </a:moveTo>
                <a:lnTo>
                  <a:pt x="0" y="106680"/>
                </a:lnTo>
                <a:lnTo>
                  <a:pt x="213372" y="213359"/>
                </a:lnTo>
                <a:lnTo>
                  <a:pt x="213372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3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36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40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6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7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7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7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8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8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000"/>
                            </p:stCondLst>
                            <p:childTnLst>
                              <p:par>
                                <p:cTn id="290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9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466d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466d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466d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466d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466d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LibreOffice/6.4.6.2$Linux_X86_64 LibreOffice_project/40$Build-2</Application>
  <Words>614</Words>
  <Paragraphs>196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2019-05-04T10:12:23Z</dcterms:created>
  <dc:creator/>
  <dc:description/>
  <dc:language>en-US</dc:language>
  <cp:lastModifiedBy/>
  <dcterms:modified xsi:type="dcterms:W3CDTF">2020-11-20T17:33:41Z</dcterms:modified>
  <cp:revision>6</cp:revision>
  <dc:subject/>
  <dc:title>Introduction to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2016-02-19T00:00:00Z</vt:filetime>
  </property>
  <property fmtid="{D5CDD505-2E9C-101B-9397-08002B2CF9AE}" pid="4" name="Creator">
    <vt:lpwstr>Keynote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2019-05-04T00:00:00Z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22</vt:i4>
  </property>
</Properties>
</file>