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81" d="100"/>
          <a:sy n="81" d="100"/>
        </p:scale>
        <p:origin x="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ca Bartee" userId="e2fa3540c4b69f43" providerId="LiveId" clId="{2D8377FD-59ED-4899-89E7-3A58851839C9}"/>
    <pc:docChg chg="custSel modSld">
      <pc:chgData name="Arica Bartee" userId="e2fa3540c4b69f43" providerId="LiveId" clId="{2D8377FD-59ED-4899-89E7-3A58851839C9}" dt="2024-07-18T14:56:02.905" v="5" actId="1076"/>
      <pc:docMkLst>
        <pc:docMk/>
      </pc:docMkLst>
      <pc:sldChg chg="addSp delSp modSp mod">
        <pc:chgData name="Arica Bartee" userId="e2fa3540c4b69f43" providerId="LiveId" clId="{2D8377FD-59ED-4899-89E7-3A58851839C9}" dt="2024-07-18T14:56:02.905" v="5" actId="1076"/>
        <pc:sldMkLst>
          <pc:docMk/>
          <pc:sldMk cId="1827561421" sldId="257"/>
        </pc:sldMkLst>
        <pc:spChg chg="del">
          <ac:chgData name="Arica Bartee" userId="e2fa3540c4b69f43" providerId="LiveId" clId="{2D8377FD-59ED-4899-89E7-3A58851839C9}" dt="2024-07-18T14:55:56.078" v="3" actId="478"/>
          <ac:spMkLst>
            <pc:docMk/>
            <pc:sldMk cId="1827561421" sldId="257"/>
            <ac:spMk id="18" creationId="{265344DE-7F85-0BF8-7F56-71E3194AC824}"/>
          </ac:spMkLst>
        </pc:spChg>
        <pc:picChg chg="add mod">
          <ac:chgData name="Arica Bartee" userId="e2fa3540c4b69f43" providerId="LiveId" clId="{2D8377FD-59ED-4899-89E7-3A58851839C9}" dt="2024-07-18T14:56:02.905" v="5" actId="1076"/>
          <ac:picMkLst>
            <pc:docMk/>
            <pc:sldMk cId="1827561421" sldId="257"/>
            <ac:picMk id="3" creationId="{EB7CC390-1619-B91E-739E-C8C96C42FA85}"/>
          </ac:picMkLst>
        </pc:picChg>
        <pc:picChg chg="del">
          <ac:chgData name="Arica Bartee" userId="e2fa3540c4b69f43" providerId="LiveId" clId="{2D8377FD-59ED-4899-89E7-3A58851839C9}" dt="2024-07-18T14:55:44.986" v="0" actId="478"/>
          <ac:picMkLst>
            <pc:docMk/>
            <pc:sldMk cId="1827561421" sldId="257"/>
            <ac:picMk id="9" creationId="{016D321C-7152-6A0F-AB47-243BCA876D6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16A2-EBE5-52A5-CE73-55555E7D5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A367E-A0B1-9B50-71F3-F3EFA816A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08998-FBCB-58AF-4A1A-C3C9BFF8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D7BF-403C-45FD-AB15-49D58D898A87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A93C4-4CA3-BA73-6700-7C2B5DA0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38E7D-5C28-94CD-09AA-CACBC520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EAC9-0416-4F7D-8EB0-29B3A8EC3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3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E235-ABC6-3D00-A68E-C11A0925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A77AD-7A36-2BC8-94FA-9F7CC45BC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1DCC4-229C-2114-92CD-EE6A1DEB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D7BF-403C-45FD-AB15-49D58D898A87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94E4-D03F-8D9E-5A37-805032EB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7AB33-19F3-1F2C-8689-BF08DE8D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EAC9-0416-4F7D-8EB0-29B3A8EC3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F36C5B-238B-8B1A-8B70-D5CF54F28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4565F-BC46-40FE-23ED-995F7A9EE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5FFB3-836F-A7A2-27DE-AA6C9F6D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D7BF-403C-45FD-AB15-49D58D898A87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487B3-2A3E-F304-7355-7759A8FF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BA170-54B5-E7D0-6877-AA7FAAF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EAC9-0416-4F7D-8EB0-29B3A8EC3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3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C8A2-D98A-9A24-B5F7-4A33D251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9D219-15E2-5B12-4FC3-162C57E67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2351A-BA9A-5AA9-E9E9-3F98CB6C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D7BF-403C-45FD-AB15-49D58D898A87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F5EE2-3A34-2847-AFB2-207CC5EC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5983A-256A-EE1C-0D61-F772853E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EAC9-0416-4F7D-8EB0-29B3A8EC3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3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E496-3F4E-6397-1545-F2325862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8AEA6-CCF6-AB00-7BB2-9648ED641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9A153-9651-FF0A-C9C1-D527A59D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D7BF-403C-45FD-AB15-49D58D898A87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E14BC-C0A4-4992-2AED-4E8EF41A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F90B2-1AB1-4C99-34C7-ABE989A0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EAC9-0416-4F7D-8EB0-29B3A8EC3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0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9204-AF80-060C-B4B1-256B520F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3701D-95F2-5062-33DA-9B19D9262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03082-5CAC-F922-5020-21F9CA7BD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B2034-C682-0E43-2E9E-D793AD150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D7BF-403C-45FD-AB15-49D58D898A87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688DD-9325-669B-F712-9834A729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4B6C2-CDB2-FF5C-6D92-5A314A21D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EAC9-0416-4F7D-8EB0-29B3A8EC3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4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2125C-BEC9-F845-601D-CF58F74A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48397-00F7-A5BD-E3B2-24F679709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F7691-F94F-E6CF-C531-C67E6D762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A1B252-EBB1-9B85-C677-119844C95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18C9C9-D062-E911-F7BE-391AABDB4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068E7-533F-F148-7DDA-E33EA9FE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D7BF-403C-45FD-AB15-49D58D898A87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F7FBD4-6D8F-2837-C1A9-A19C8C12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49E9C4-7525-A284-D5C5-7AFDE98A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EAC9-0416-4F7D-8EB0-29B3A8EC3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4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6AFA-29A2-C3E8-BFBA-E862FF3C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353FFF-BE33-1FCC-1295-FA0F3D7DB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D7BF-403C-45FD-AB15-49D58D898A87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9C007-EEC9-5DB5-687D-230FB739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A3626-B1FF-86C8-EEE1-FFD8185E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EAC9-0416-4F7D-8EB0-29B3A8EC3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5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55ADF-576D-FAD3-A829-B87C535B8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D7BF-403C-45FD-AB15-49D58D898A87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D742F-B15F-1507-7342-B316ED8F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3A7A0-DE85-A5A7-3415-054CC77E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EAC9-0416-4F7D-8EB0-29B3A8EC3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1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08D7A-0C7C-24A7-7339-CC69AB3A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D68FB-4B87-5E4D-A0E0-07C548B56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91C5F-A7D2-8816-C273-C26619038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7A2A8-F29F-4CAF-3FD5-F507B661B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D7BF-403C-45FD-AB15-49D58D898A87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60273-1C42-D6E2-F0D7-5F0E0F2A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BA360-EF54-DE40-910D-076AD10F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EAC9-0416-4F7D-8EB0-29B3A8EC3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7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560A-8877-1B07-604D-D1812D49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AF2D99-E290-9A5E-81B3-2BD7727B3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11FCA-0BC7-FE30-05BA-831485638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76C0F-C58B-8BFC-E474-22E474EC0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D7BF-403C-45FD-AB15-49D58D898A87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00D9E-D3C0-0F47-EE00-58FBF837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5B535-1B78-CDC3-EB2B-BA21014F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EAC9-0416-4F7D-8EB0-29B3A8EC3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1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C089D-8442-D050-0989-EB10DBCF2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46CF1-91CF-1BCD-A5EB-089B80EAE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81945-510B-DA16-EB5D-3E53563DF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BED7BF-403C-45FD-AB15-49D58D898A87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BED05-EA32-31A6-092B-0312B3E58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51790-8D7E-103E-14EB-289E4D806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D0EAC9-0416-4F7D-8EB0-29B3A8EC3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blue text and red wing&#10;&#10;Description automatically generated">
            <a:extLst>
              <a:ext uri="{FF2B5EF4-FFF2-40B4-BE49-F238E27FC236}">
                <a16:creationId xmlns:a16="http://schemas.microsoft.com/office/drawing/2014/main" id="{EC3A4997-6B2B-6AA7-9A7A-02B0322E0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2" y="643467"/>
            <a:ext cx="9904115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2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E50A293-8A19-3B65-BB0F-6906AF0F566D}"/>
              </a:ext>
            </a:extLst>
          </p:cNvPr>
          <p:cNvSpPr txBox="1"/>
          <p:nvPr/>
        </p:nvSpPr>
        <p:spPr>
          <a:xfrm>
            <a:off x="558473" y="396380"/>
            <a:ext cx="9255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Precision: Correctly identifying a user as a customer/browser</a:t>
            </a:r>
          </a:p>
          <a:p>
            <a:r>
              <a:rPr lang="en-US" dirty="0"/>
              <a:t>Recall: Correctly identifying all customers</a:t>
            </a:r>
          </a:p>
          <a:p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86D1FC9-07F5-2550-B27A-A576AAD54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878556"/>
              </p:ext>
            </p:extLst>
          </p:nvPr>
        </p:nvGraphicFramePr>
        <p:xfrm>
          <a:off x="558473" y="1262787"/>
          <a:ext cx="647339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523">
                  <a:extLst>
                    <a:ext uri="{9D8B030D-6E8A-4147-A177-3AD203B41FA5}">
                      <a16:colId xmlns:a16="http://schemas.microsoft.com/office/drawing/2014/main" val="1182495160"/>
                    </a:ext>
                  </a:extLst>
                </a:gridCol>
                <a:gridCol w="2867944">
                  <a:extLst>
                    <a:ext uri="{9D8B030D-6E8A-4147-A177-3AD203B41FA5}">
                      <a16:colId xmlns:a16="http://schemas.microsoft.com/office/drawing/2014/main" val="3466241822"/>
                    </a:ext>
                  </a:extLst>
                </a:gridCol>
                <a:gridCol w="2453925">
                  <a:extLst>
                    <a:ext uri="{9D8B030D-6E8A-4147-A177-3AD203B41FA5}">
                      <a16:colId xmlns:a16="http://schemas.microsoft.com/office/drawing/2014/main" val="1298242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 Classification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Regression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58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03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047920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6CC8D637-520A-CA64-F8B2-64C5D38C1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294" y="184273"/>
            <a:ext cx="4032120" cy="31563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BB7B8F2-53F5-A3EC-74FE-66C3459CC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878" y="3497868"/>
            <a:ext cx="4030536" cy="31563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7CC390-1619-B91E-739E-C8C96C42F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44" y="3153630"/>
            <a:ext cx="6802821" cy="370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6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39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Arica Bartee</dc:creator>
  <cp:lastModifiedBy>Arica Bartee</cp:lastModifiedBy>
  <cp:revision>1</cp:revision>
  <dcterms:created xsi:type="dcterms:W3CDTF">2024-07-18T13:52:25Z</dcterms:created>
  <dcterms:modified xsi:type="dcterms:W3CDTF">2024-07-18T14:56:06Z</dcterms:modified>
</cp:coreProperties>
</file>