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E7FD92-D29B-4185-9594-48304A6EB466}" v="6" dt="2024-07-16T00:52:26.7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103" d="100"/>
          <a:sy n="103" d="100"/>
        </p:scale>
        <p:origin x="7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ca Bartee" userId="e2fa3540c4b69f43" providerId="LiveId" clId="{89E7FD92-D29B-4185-9594-48304A6EB466}"/>
    <pc:docChg chg="undo custSel modSld">
      <pc:chgData name="Arica Bartee" userId="e2fa3540c4b69f43" providerId="LiveId" clId="{89E7FD92-D29B-4185-9594-48304A6EB466}" dt="2024-07-16T01:00:41.449" v="713" actId="1076"/>
      <pc:docMkLst>
        <pc:docMk/>
      </pc:docMkLst>
      <pc:sldChg chg="addSp delSp modSp mod">
        <pc:chgData name="Arica Bartee" userId="e2fa3540c4b69f43" providerId="LiveId" clId="{89E7FD92-D29B-4185-9594-48304A6EB466}" dt="2024-07-16T00:49:19.494" v="409" actId="1076"/>
        <pc:sldMkLst>
          <pc:docMk/>
          <pc:sldMk cId="1492306933" sldId="256"/>
        </pc:sldMkLst>
        <pc:spChg chg="mod">
          <ac:chgData name="Arica Bartee" userId="e2fa3540c4b69f43" providerId="LiveId" clId="{89E7FD92-D29B-4185-9594-48304A6EB466}" dt="2024-07-16T00:22:10.852" v="51" actId="14100"/>
          <ac:spMkLst>
            <pc:docMk/>
            <pc:sldMk cId="1492306933" sldId="256"/>
            <ac:spMk id="2" creationId="{EE0BCD4D-82A1-5AD0-053C-2CF73DA5B647}"/>
          </ac:spMkLst>
        </pc:spChg>
        <pc:spChg chg="del">
          <ac:chgData name="Arica Bartee" userId="e2fa3540c4b69f43" providerId="LiveId" clId="{89E7FD92-D29B-4185-9594-48304A6EB466}" dt="2024-07-16T00:22:24.447" v="53" actId="478"/>
          <ac:spMkLst>
            <pc:docMk/>
            <pc:sldMk cId="1492306933" sldId="256"/>
            <ac:spMk id="3" creationId="{7730DC87-B7BC-1B7B-AB86-8B0F1FACBC23}"/>
          </ac:spMkLst>
        </pc:spChg>
        <pc:spChg chg="add mod">
          <ac:chgData name="Arica Bartee" userId="e2fa3540c4b69f43" providerId="LiveId" clId="{89E7FD92-D29B-4185-9594-48304A6EB466}" dt="2024-07-16T00:22:56.436" v="96" actId="20577"/>
          <ac:spMkLst>
            <pc:docMk/>
            <pc:sldMk cId="1492306933" sldId="256"/>
            <ac:spMk id="4" creationId="{9E5A41C4-8642-18F3-FB6F-BD25D65E1B42}"/>
          </ac:spMkLst>
        </pc:spChg>
        <pc:spChg chg="add mod">
          <ac:chgData name="Arica Bartee" userId="e2fa3540c4b69f43" providerId="LiveId" clId="{89E7FD92-D29B-4185-9594-48304A6EB466}" dt="2024-07-16T00:23:14.148" v="106" actId="20577"/>
          <ac:spMkLst>
            <pc:docMk/>
            <pc:sldMk cId="1492306933" sldId="256"/>
            <ac:spMk id="5" creationId="{177A2CDB-AA4B-67E7-5B1D-9B4F5EA883E3}"/>
          </ac:spMkLst>
        </pc:spChg>
        <pc:spChg chg="add mod">
          <ac:chgData name="Arica Bartee" userId="e2fa3540c4b69f43" providerId="LiveId" clId="{89E7FD92-D29B-4185-9594-48304A6EB466}" dt="2024-07-16T00:48:44.633" v="401" actId="1076"/>
          <ac:spMkLst>
            <pc:docMk/>
            <pc:sldMk cId="1492306933" sldId="256"/>
            <ac:spMk id="6" creationId="{4166668E-6798-08B5-8E0C-C4A62913386E}"/>
          </ac:spMkLst>
        </pc:spChg>
        <pc:spChg chg="add mod">
          <ac:chgData name="Arica Bartee" userId="e2fa3540c4b69f43" providerId="LiveId" clId="{89E7FD92-D29B-4185-9594-48304A6EB466}" dt="2024-07-16T00:48:29.490" v="398" actId="1076"/>
          <ac:spMkLst>
            <pc:docMk/>
            <pc:sldMk cId="1492306933" sldId="256"/>
            <ac:spMk id="9" creationId="{D8DCA12D-AE24-BCC1-3072-024B78532EED}"/>
          </ac:spMkLst>
        </pc:spChg>
        <pc:spChg chg="add mod">
          <ac:chgData name="Arica Bartee" userId="e2fa3540c4b69f43" providerId="LiveId" clId="{89E7FD92-D29B-4185-9594-48304A6EB466}" dt="2024-07-16T00:48:40.229" v="400" actId="1076"/>
          <ac:spMkLst>
            <pc:docMk/>
            <pc:sldMk cId="1492306933" sldId="256"/>
            <ac:spMk id="11" creationId="{683F7290-D860-F5F0-C794-2FA10AD25B03}"/>
          </ac:spMkLst>
        </pc:spChg>
        <pc:spChg chg="add mod">
          <ac:chgData name="Arica Bartee" userId="e2fa3540c4b69f43" providerId="LiveId" clId="{89E7FD92-D29B-4185-9594-48304A6EB466}" dt="2024-07-16T00:48:22.192" v="397" actId="1076"/>
          <ac:spMkLst>
            <pc:docMk/>
            <pc:sldMk cId="1492306933" sldId="256"/>
            <ac:spMk id="13" creationId="{EFAFD327-56C5-8281-62CE-CFB1A2EFFCB0}"/>
          </ac:spMkLst>
        </pc:spChg>
        <pc:spChg chg="add mod">
          <ac:chgData name="Arica Bartee" userId="e2fa3540c4b69f43" providerId="LiveId" clId="{89E7FD92-D29B-4185-9594-48304A6EB466}" dt="2024-07-16T00:49:19.494" v="409" actId="1076"/>
          <ac:spMkLst>
            <pc:docMk/>
            <pc:sldMk cId="1492306933" sldId="256"/>
            <ac:spMk id="15" creationId="{BEC4AC98-6F58-3567-34E7-58B3847FCD30}"/>
          </ac:spMkLst>
        </pc:spChg>
        <pc:spChg chg="add del mod">
          <ac:chgData name="Arica Bartee" userId="e2fa3540c4b69f43" providerId="LiveId" clId="{89E7FD92-D29B-4185-9594-48304A6EB466}" dt="2024-07-16T00:49:16.567" v="408" actId="478"/>
          <ac:spMkLst>
            <pc:docMk/>
            <pc:sldMk cId="1492306933" sldId="256"/>
            <ac:spMk id="17" creationId="{E163A2EF-5830-3D26-CDF7-CC350E3B263C}"/>
          </ac:spMkLst>
        </pc:spChg>
        <pc:spChg chg="add mod">
          <ac:chgData name="Arica Bartee" userId="e2fa3540c4b69f43" providerId="LiveId" clId="{89E7FD92-D29B-4185-9594-48304A6EB466}" dt="2024-07-16T00:49:12.983" v="407" actId="1076"/>
          <ac:spMkLst>
            <pc:docMk/>
            <pc:sldMk cId="1492306933" sldId="256"/>
            <ac:spMk id="19" creationId="{EC28F58B-21E0-995C-66BC-6E3C6DBE8A27}"/>
          </ac:spMkLst>
        </pc:spChg>
        <pc:spChg chg="add mod">
          <ac:chgData name="Arica Bartee" userId="e2fa3540c4b69f43" providerId="LiveId" clId="{89E7FD92-D29B-4185-9594-48304A6EB466}" dt="2024-07-16T00:48:52.581" v="403" actId="1076"/>
          <ac:spMkLst>
            <pc:docMk/>
            <pc:sldMk cId="1492306933" sldId="256"/>
            <ac:spMk id="21" creationId="{71127A70-FD25-445F-6907-1FD16808AF8A}"/>
          </ac:spMkLst>
        </pc:spChg>
        <pc:spChg chg="add mod">
          <ac:chgData name="Arica Bartee" userId="e2fa3540c4b69f43" providerId="LiveId" clId="{89E7FD92-D29B-4185-9594-48304A6EB466}" dt="2024-07-16T00:48:17.398" v="396" actId="1076"/>
          <ac:spMkLst>
            <pc:docMk/>
            <pc:sldMk cId="1492306933" sldId="256"/>
            <ac:spMk id="23" creationId="{A4C4E030-55AF-85C9-434C-8147867A8922}"/>
          </ac:spMkLst>
        </pc:spChg>
        <pc:spChg chg="add mod">
          <ac:chgData name="Arica Bartee" userId="e2fa3540c4b69f43" providerId="LiveId" clId="{89E7FD92-D29B-4185-9594-48304A6EB466}" dt="2024-07-16T00:48:13.740" v="395" actId="1076"/>
          <ac:spMkLst>
            <pc:docMk/>
            <pc:sldMk cId="1492306933" sldId="256"/>
            <ac:spMk id="25" creationId="{5656F68B-5571-DED2-A87C-6CB150BD3DB9}"/>
          </ac:spMkLst>
        </pc:spChg>
        <pc:spChg chg="add mod">
          <ac:chgData name="Arica Bartee" userId="e2fa3540c4b69f43" providerId="LiveId" clId="{89E7FD92-D29B-4185-9594-48304A6EB466}" dt="2024-07-16T00:47:25.522" v="387" actId="1076"/>
          <ac:spMkLst>
            <pc:docMk/>
            <pc:sldMk cId="1492306933" sldId="256"/>
            <ac:spMk id="27" creationId="{626C03D1-315C-CE0B-E7A6-D85719FCB5F8}"/>
          </ac:spMkLst>
        </pc:spChg>
        <pc:spChg chg="add mod">
          <ac:chgData name="Arica Bartee" userId="e2fa3540c4b69f43" providerId="LiveId" clId="{89E7FD92-D29B-4185-9594-48304A6EB466}" dt="2024-07-16T00:47:28.821" v="388" actId="1076"/>
          <ac:spMkLst>
            <pc:docMk/>
            <pc:sldMk cId="1492306933" sldId="256"/>
            <ac:spMk id="29" creationId="{F12D5757-B2DA-7FC1-5CE7-948D96DBEE3E}"/>
          </ac:spMkLst>
        </pc:spChg>
        <pc:spChg chg="add mod">
          <ac:chgData name="Arica Bartee" userId="e2fa3540c4b69f43" providerId="LiveId" clId="{89E7FD92-D29B-4185-9594-48304A6EB466}" dt="2024-07-16T00:47:48.434" v="392" actId="1076"/>
          <ac:spMkLst>
            <pc:docMk/>
            <pc:sldMk cId="1492306933" sldId="256"/>
            <ac:spMk id="31" creationId="{8163711E-ADA0-B6D2-938C-6BBB779BC68E}"/>
          </ac:spMkLst>
        </pc:spChg>
        <pc:spChg chg="add mod">
          <ac:chgData name="Arica Bartee" userId="e2fa3540c4b69f43" providerId="LiveId" clId="{89E7FD92-D29B-4185-9594-48304A6EB466}" dt="2024-07-16T00:47:43.041" v="391" actId="1076"/>
          <ac:spMkLst>
            <pc:docMk/>
            <pc:sldMk cId="1492306933" sldId="256"/>
            <ac:spMk id="33" creationId="{4F06ABB9-51CC-A54C-521E-ADDE3A28C14C}"/>
          </ac:spMkLst>
        </pc:spChg>
        <pc:spChg chg="add mod">
          <ac:chgData name="Arica Bartee" userId="e2fa3540c4b69f43" providerId="LiveId" clId="{89E7FD92-D29B-4185-9594-48304A6EB466}" dt="2024-07-16T00:47:20.632" v="386" actId="1076"/>
          <ac:spMkLst>
            <pc:docMk/>
            <pc:sldMk cId="1492306933" sldId="256"/>
            <ac:spMk id="35" creationId="{7779D588-38B8-BCEB-7886-91ACF0745A57}"/>
          </ac:spMkLst>
        </pc:spChg>
        <pc:spChg chg="add mod">
          <ac:chgData name="Arica Bartee" userId="e2fa3540c4b69f43" providerId="LiveId" clId="{89E7FD92-D29B-4185-9594-48304A6EB466}" dt="2024-07-16T00:47:32.384" v="389" actId="1076"/>
          <ac:spMkLst>
            <pc:docMk/>
            <pc:sldMk cId="1492306933" sldId="256"/>
            <ac:spMk id="37" creationId="{A63207A4-E68E-E894-BDE5-58E5B522DB17}"/>
          </ac:spMkLst>
        </pc:spChg>
        <pc:spChg chg="add mod">
          <ac:chgData name="Arica Bartee" userId="e2fa3540c4b69f43" providerId="LiveId" clId="{89E7FD92-D29B-4185-9594-48304A6EB466}" dt="2024-07-16T00:47:57.982" v="394" actId="1076"/>
          <ac:spMkLst>
            <pc:docMk/>
            <pc:sldMk cId="1492306933" sldId="256"/>
            <ac:spMk id="39" creationId="{0DCC4E23-9D37-6E97-2F8B-9660058CF839}"/>
          </ac:spMkLst>
        </pc:spChg>
        <pc:spChg chg="add mod">
          <ac:chgData name="Arica Bartee" userId="e2fa3540c4b69f43" providerId="LiveId" clId="{89E7FD92-D29B-4185-9594-48304A6EB466}" dt="2024-07-16T00:47:53.520" v="393" actId="1076"/>
          <ac:spMkLst>
            <pc:docMk/>
            <pc:sldMk cId="1492306933" sldId="256"/>
            <ac:spMk id="41" creationId="{20619258-B037-FB4B-7608-CD706415E0D7}"/>
          </ac:spMkLst>
        </pc:spChg>
        <pc:picChg chg="add mod">
          <ac:chgData name="Arica Bartee" userId="e2fa3540c4b69f43" providerId="LiveId" clId="{89E7FD92-D29B-4185-9594-48304A6EB466}" dt="2024-07-16T00:43:04.393" v="330" actId="1076"/>
          <ac:picMkLst>
            <pc:docMk/>
            <pc:sldMk cId="1492306933" sldId="256"/>
            <ac:picMk id="7" creationId="{A3CD1FD9-05C3-1DE4-7A76-31F7B6EDC5F3}"/>
          </ac:picMkLst>
        </pc:picChg>
      </pc:sldChg>
      <pc:sldChg chg="addSp delSp modSp mod">
        <pc:chgData name="Arica Bartee" userId="e2fa3540c4b69f43" providerId="LiveId" clId="{89E7FD92-D29B-4185-9594-48304A6EB466}" dt="2024-07-16T01:00:41.449" v="713" actId="1076"/>
        <pc:sldMkLst>
          <pc:docMk/>
          <pc:sldMk cId="1911081705" sldId="257"/>
        </pc:sldMkLst>
        <pc:spChg chg="del">
          <ac:chgData name="Arica Bartee" userId="e2fa3540c4b69f43" providerId="LiveId" clId="{89E7FD92-D29B-4185-9594-48304A6EB466}" dt="2024-07-16T00:20:18.074" v="14" actId="478"/>
          <ac:spMkLst>
            <pc:docMk/>
            <pc:sldMk cId="1911081705" sldId="257"/>
            <ac:spMk id="2" creationId="{7BDADD12-D653-7463-3EAD-70846DE1F2CC}"/>
          </ac:spMkLst>
        </pc:spChg>
        <pc:spChg chg="del">
          <ac:chgData name="Arica Bartee" userId="e2fa3540c4b69f43" providerId="LiveId" clId="{89E7FD92-D29B-4185-9594-48304A6EB466}" dt="2024-07-15T23:57:23.065" v="0" actId="478"/>
          <ac:spMkLst>
            <pc:docMk/>
            <pc:sldMk cId="1911081705" sldId="257"/>
            <ac:spMk id="3" creationId="{4B7DE7AA-9B0B-5A8C-C9D3-A89360AA97ED}"/>
          </ac:spMkLst>
        </pc:spChg>
        <pc:spChg chg="add del mod">
          <ac:chgData name="Arica Bartee" userId="e2fa3540c4b69f43" providerId="LiveId" clId="{89E7FD92-D29B-4185-9594-48304A6EB466}" dt="2024-07-16T00:51:57.636" v="432"/>
          <ac:spMkLst>
            <pc:docMk/>
            <pc:sldMk cId="1911081705" sldId="257"/>
            <ac:spMk id="14" creationId="{8D48DFC0-531F-1946-7895-9EEFEB384746}"/>
          </ac:spMkLst>
        </pc:spChg>
        <pc:spChg chg="add mod">
          <ac:chgData name="Arica Bartee" userId="e2fa3540c4b69f43" providerId="LiveId" clId="{89E7FD92-D29B-4185-9594-48304A6EB466}" dt="2024-07-16T01:00:41.449" v="713" actId="1076"/>
          <ac:spMkLst>
            <pc:docMk/>
            <pc:sldMk cId="1911081705" sldId="257"/>
            <ac:spMk id="15" creationId="{0858D16C-9A7E-89CB-6089-BBBF47D4B601}"/>
          </ac:spMkLst>
        </pc:spChg>
        <pc:picChg chg="add del mod">
          <ac:chgData name="Arica Bartee" userId="e2fa3540c4b69f43" providerId="LiveId" clId="{89E7FD92-D29B-4185-9594-48304A6EB466}" dt="2024-07-15T23:58:06.873" v="10" actId="478"/>
          <ac:picMkLst>
            <pc:docMk/>
            <pc:sldMk cId="1911081705" sldId="257"/>
            <ac:picMk id="5" creationId="{010668B5-DA99-D6D1-8B1D-674BF204065A}"/>
          </ac:picMkLst>
        </pc:picChg>
        <pc:picChg chg="add del mod">
          <ac:chgData name="Arica Bartee" userId="e2fa3540c4b69f43" providerId="LiveId" clId="{89E7FD92-D29B-4185-9594-48304A6EB466}" dt="2024-07-16T00:21:24.281" v="21" actId="21"/>
          <ac:picMkLst>
            <pc:docMk/>
            <pc:sldMk cId="1911081705" sldId="257"/>
            <ac:picMk id="7" creationId="{A3CD1FD9-05C3-1DE4-7A76-31F7B6EDC5F3}"/>
          </ac:picMkLst>
        </pc:picChg>
        <pc:picChg chg="add mod">
          <ac:chgData name="Arica Bartee" userId="e2fa3540c4b69f43" providerId="LiveId" clId="{89E7FD92-D29B-4185-9594-48304A6EB466}" dt="2024-07-16T00:50:59.483" v="428" actId="14100"/>
          <ac:picMkLst>
            <pc:docMk/>
            <pc:sldMk cId="1911081705" sldId="257"/>
            <ac:picMk id="9" creationId="{7C23F59C-C644-1C02-1736-A14B46DAC296}"/>
          </ac:picMkLst>
        </pc:picChg>
        <pc:picChg chg="add mod">
          <ac:chgData name="Arica Bartee" userId="e2fa3540c4b69f43" providerId="LiveId" clId="{89E7FD92-D29B-4185-9594-48304A6EB466}" dt="2024-07-16T00:50:06.494" v="421" actId="1076"/>
          <ac:picMkLst>
            <pc:docMk/>
            <pc:sldMk cId="1911081705" sldId="257"/>
            <ac:picMk id="11" creationId="{2E1359E9-DCAE-DE9F-8B44-029C018A5C28}"/>
          </ac:picMkLst>
        </pc:picChg>
        <pc:picChg chg="add mod">
          <ac:chgData name="Arica Bartee" userId="e2fa3540c4b69f43" providerId="LiveId" clId="{89E7FD92-D29B-4185-9594-48304A6EB466}" dt="2024-07-16T00:50:48.779" v="426" actId="14100"/>
          <ac:picMkLst>
            <pc:docMk/>
            <pc:sldMk cId="1911081705" sldId="257"/>
            <ac:picMk id="13" creationId="{7DF6A2CD-87BE-E8C2-6388-B2CBA50651E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15/07/2024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82172"/>
          </a:xfrm>
        </p:spPr>
        <p:txBody>
          <a:bodyPr/>
          <a:lstStyle/>
          <a:p>
            <a:r>
              <a:rPr lang="en-GB" dirty="0"/>
              <a:t>Targeted Improvement Plan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CD1FD9-05C3-1DE4-7A76-31F7B6EDC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298" y="2611963"/>
            <a:ext cx="7832125" cy="38830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5A41C4-8642-18F3-FB6F-BD25D65E1B42}"/>
              </a:ext>
            </a:extLst>
          </p:cNvPr>
          <p:cNvSpPr txBox="1"/>
          <p:nvPr/>
        </p:nvSpPr>
        <p:spPr>
          <a:xfrm>
            <a:off x="1723768" y="6271054"/>
            <a:ext cx="1173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 Reviews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A2CDB-AA4B-67E7-5B1D-9B4F5EA883E3}"/>
              </a:ext>
            </a:extLst>
          </p:cNvPr>
          <p:cNvSpPr txBox="1"/>
          <p:nvPr/>
        </p:nvSpPr>
        <p:spPr>
          <a:xfrm>
            <a:off x="9135764" y="6271053"/>
            <a:ext cx="1173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Reviews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66668E-6798-08B5-8E0C-C4A62913386E}"/>
              </a:ext>
            </a:extLst>
          </p:cNvPr>
          <p:cNvSpPr txBox="1"/>
          <p:nvPr/>
        </p:nvSpPr>
        <p:spPr>
          <a:xfrm>
            <a:off x="3057012" y="4884594"/>
            <a:ext cx="1980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"left me extremely disappointed"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DCA12D-AE24-BCC1-3072-024B78532EED}"/>
              </a:ext>
            </a:extLst>
          </p:cNvPr>
          <p:cNvSpPr txBox="1"/>
          <p:nvPr/>
        </p:nvSpPr>
        <p:spPr>
          <a:xfrm>
            <a:off x="2366577" y="4067360"/>
            <a:ext cx="230299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"service was totally unacceptable"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3F7290-D860-F5F0-C794-2FA10AD25B03}"/>
              </a:ext>
            </a:extLst>
          </p:cNvPr>
          <p:cNvSpPr txBox="1"/>
          <p:nvPr/>
        </p:nvSpPr>
        <p:spPr>
          <a:xfrm>
            <a:off x="2439815" y="3848506"/>
            <a:ext cx="20311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"cheap and sleazy budget airline"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AFD327-56C5-8281-62CE-CFB1A2EFFCB0}"/>
              </a:ext>
            </a:extLst>
          </p:cNvPr>
          <p:cNvSpPr txBox="1"/>
          <p:nvPr/>
        </p:nvSpPr>
        <p:spPr>
          <a:xfrm>
            <a:off x="2366577" y="4250938"/>
            <a:ext cx="203114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"my luggage arrived soaking wet"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C4AC98-6F58-3567-34E7-58B3847FCD30}"/>
              </a:ext>
            </a:extLst>
          </p:cNvPr>
          <p:cNvSpPr txBox="1"/>
          <p:nvPr/>
        </p:nvSpPr>
        <p:spPr>
          <a:xfrm>
            <a:off x="2405318" y="3451783"/>
            <a:ext cx="609497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"does not value their customers"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28F58B-21E0-995C-66BC-6E3C6DBE8A27}"/>
              </a:ext>
            </a:extLst>
          </p:cNvPr>
          <p:cNvSpPr txBox="1"/>
          <p:nvPr/>
        </p:nvSpPr>
        <p:spPr>
          <a:xfrm>
            <a:off x="3332075" y="5095801"/>
            <a:ext cx="609497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"atrocious customer service"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127A70-FD25-445F-6907-1FD16808AF8A}"/>
              </a:ext>
            </a:extLst>
          </p:cNvPr>
          <p:cNvSpPr txBox="1"/>
          <p:nvPr/>
        </p:nvSpPr>
        <p:spPr>
          <a:xfrm>
            <a:off x="2571364" y="3678650"/>
            <a:ext cx="609497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"felt misguided and misinformed"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C4E030-55AF-85C9-434C-8147867A8922}"/>
              </a:ext>
            </a:extLst>
          </p:cNvPr>
          <p:cNvSpPr txBox="1"/>
          <p:nvPr/>
        </p:nvSpPr>
        <p:spPr>
          <a:xfrm>
            <a:off x="3001661" y="4646545"/>
            <a:ext cx="609497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"Very rude and unhelpful staff"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56F68B-5571-DED2-A87C-6CB150BD3DB9}"/>
              </a:ext>
            </a:extLst>
          </p:cNvPr>
          <p:cNvSpPr txBox="1"/>
          <p:nvPr/>
        </p:nvSpPr>
        <p:spPr>
          <a:xfrm>
            <a:off x="2511896" y="4456655"/>
            <a:ext cx="609497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/>
              <a:t>"the worst experience ever"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6C03D1-315C-CE0B-E7A6-D85719FCB5F8}"/>
              </a:ext>
            </a:extLst>
          </p:cNvPr>
          <p:cNvSpPr txBox="1"/>
          <p:nvPr/>
        </p:nvSpPr>
        <p:spPr>
          <a:xfrm>
            <a:off x="7175153" y="5412520"/>
            <a:ext cx="609497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"This was a great flight"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2D5757-B2DA-7FC1-5CE7-948D96DBEE3E}"/>
              </a:ext>
            </a:extLst>
          </p:cNvPr>
          <p:cNvSpPr txBox="1"/>
          <p:nvPr/>
        </p:nvSpPr>
        <p:spPr>
          <a:xfrm>
            <a:off x="7561628" y="4915351"/>
            <a:ext cx="17562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"cabin crew were excellent"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63711E-ADA0-B6D2-938C-6BBB779BC68E}"/>
              </a:ext>
            </a:extLst>
          </p:cNvPr>
          <p:cNvSpPr txBox="1"/>
          <p:nvPr/>
        </p:nvSpPr>
        <p:spPr>
          <a:xfrm>
            <a:off x="7704051" y="4113905"/>
            <a:ext cx="18056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"thoroughly recommend it"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06ABB9-51CC-A54C-521E-ADDE3A28C14C}"/>
              </a:ext>
            </a:extLst>
          </p:cNvPr>
          <p:cNvSpPr txBox="1"/>
          <p:nvPr/>
        </p:nvSpPr>
        <p:spPr>
          <a:xfrm>
            <a:off x="7963286" y="4419757"/>
            <a:ext cx="154639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"a really lovely flight"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79D588-38B8-BCEB-7886-91ACF0745A57}"/>
              </a:ext>
            </a:extLst>
          </p:cNvPr>
          <p:cNvSpPr txBox="1"/>
          <p:nvPr/>
        </p:nvSpPr>
        <p:spPr>
          <a:xfrm>
            <a:off x="6955882" y="5163148"/>
            <a:ext cx="213849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"cabin crew excelled throughout "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3207A4-E68E-E894-BDE5-58E5B522DB17}"/>
              </a:ext>
            </a:extLst>
          </p:cNvPr>
          <p:cNvSpPr txBox="1"/>
          <p:nvPr/>
        </p:nvSpPr>
        <p:spPr>
          <a:xfrm>
            <a:off x="7491926" y="4667554"/>
            <a:ext cx="18808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"style and attention to detail"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CC4E23-9D37-6E97-2F8B-9660058CF839}"/>
              </a:ext>
            </a:extLst>
          </p:cNvPr>
          <p:cNvSpPr txBox="1"/>
          <p:nvPr/>
        </p:nvSpPr>
        <p:spPr>
          <a:xfrm>
            <a:off x="7804836" y="3669533"/>
            <a:ext cx="78218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"a surprisingly good flight"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0619258-B037-FB4B-7608-CD706415E0D7}"/>
              </a:ext>
            </a:extLst>
          </p:cNvPr>
          <p:cNvSpPr txBox="1"/>
          <p:nvPr/>
        </p:nvSpPr>
        <p:spPr>
          <a:xfrm>
            <a:off x="8213250" y="3845709"/>
            <a:ext cx="86281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"absolutely great"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23F59C-C644-1C02-1736-A14B46DAC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610" y="24485"/>
            <a:ext cx="8467639" cy="38863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1359E9-DCAE-DE9F-8B44-029C018A5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234" y="3965718"/>
            <a:ext cx="5686166" cy="27642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F6A2CD-87BE-E8C2-6388-B2CBA5065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35" y="3910879"/>
            <a:ext cx="5709960" cy="27642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858D16C-9A7E-89CB-6089-BBBF47D4B601}"/>
              </a:ext>
            </a:extLst>
          </p:cNvPr>
          <p:cNvSpPr txBox="1"/>
          <p:nvPr/>
        </p:nvSpPr>
        <p:spPr>
          <a:xfrm>
            <a:off x="412751" y="1099751"/>
            <a:ext cx="29522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Highest concentration of customers: UK &amp; 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Sentiment analysis shows UK users negative reviews -&gt; Nearly 30% of all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 users negative reviews -&gt; 7% of all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143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Targeted Improvement Plan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Arica Bartee</cp:lastModifiedBy>
  <cp:revision>1</cp:revision>
  <dcterms:created xsi:type="dcterms:W3CDTF">2022-12-06T11:13:27Z</dcterms:created>
  <dcterms:modified xsi:type="dcterms:W3CDTF">2024-07-16T01:00:45Z</dcterms:modified>
</cp:coreProperties>
</file>