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4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80D0-4C37-4361-A09F-9DE147600FD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A05E-D6AC-41E7-8874-A973391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65" y="436986"/>
            <a:ext cx="5499069" cy="42248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22469" y="4528940"/>
            <a:ext cx="5423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Optical output of the Laser LED device.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Short (1 ms) light pulses were generated using the digital-to-analog output of a laboratory computer as input to the device and output using a 0.200 mm diameter optical fiber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ThorLabs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#M83L01).  Light intensity was measured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a Laser Power and Energy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Meter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ThorLabs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#PM100USB), with the ferule attached to the end of the optical fiber in direct contact with the sensor.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Optial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power was measured using a custom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Labview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 and converted to luminance.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Emory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2015-12-10T16:31:05Z</dcterms:created>
  <dcterms:modified xsi:type="dcterms:W3CDTF">2016-01-05T14:18:24Z</dcterms:modified>
</cp:coreProperties>
</file>