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cd98eae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cd98eae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2cac1958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2cac1958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cac195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cac195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cac1958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cac1958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d2cd82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4d2cd82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cd98eae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cd98eae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2cac195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2cac195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2cac1958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2cac1958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2cac1958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2cac195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2cac1958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2cac1958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d98eae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d98ea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2cac1958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2cac1958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2cac195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2cac195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2cac195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2cac195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1e0d8c7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1e0d8c7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1e0d8c7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1e0d8c7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d98eae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d98eae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cac195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cac195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cac195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cac195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cac195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cac195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cac195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cac195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d98eae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d98eae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cd98eae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cd98eae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321 Group 3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Anjan N, Matthew J, Matthew L, Anthony 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Cards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562475" cy="2743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750" y="1027250"/>
            <a:ext cx="4533900" cy="2724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25" y="2278850"/>
            <a:ext cx="4562475" cy="2743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7000" y="2283613"/>
            <a:ext cx="4562475" cy="27336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Cards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75" y="1017725"/>
            <a:ext cx="4413950" cy="26483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825" y="1017725"/>
            <a:ext cx="4207175" cy="252430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650" y="921750"/>
            <a:ext cx="7298974" cy="408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300" y="0"/>
            <a:ext cx="5911700" cy="893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57907"/>
          <a:stretch/>
        </p:blipFill>
        <p:spPr>
          <a:xfrm>
            <a:off x="2209575" y="969875"/>
            <a:ext cx="6359575" cy="404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700" y="243625"/>
            <a:ext cx="536987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975" y="163125"/>
            <a:ext cx="5398100" cy="48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Login Screen Test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54317" l="0" r="59033" t="0"/>
          <a:stretch/>
        </p:blipFill>
        <p:spPr>
          <a:xfrm>
            <a:off x="1838525" y="1017725"/>
            <a:ext cx="5949075" cy="37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Login Screen Test… continued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53275" l="0" r="59294" t="0"/>
          <a:stretch/>
        </p:blipFill>
        <p:spPr>
          <a:xfrm>
            <a:off x="1564125" y="1017725"/>
            <a:ext cx="5921725" cy="38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Order Menu Test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54691" l="0" r="59063" t="0"/>
          <a:stretch/>
        </p:blipFill>
        <p:spPr>
          <a:xfrm>
            <a:off x="951275" y="1126375"/>
            <a:ext cx="6240826" cy="3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 - Order Options Menu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54312" l="0" r="58974" t="0"/>
          <a:stretch/>
        </p:blipFill>
        <p:spPr>
          <a:xfrm>
            <a:off x="1104500" y="1017725"/>
            <a:ext cx="6195125" cy="38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order service for Panera Bread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track of quantity of each item and total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choose food, delivery type, enter payment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Employee can see information in the form of a ticket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Manager can see both customer view and employee 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Payment Menu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 rotWithShape="1">
          <a:blip r:embed="rId3">
            <a:alphaModFix/>
          </a:blip>
          <a:srcRect b="54027" l="0" r="58653" t="0"/>
          <a:stretch/>
        </p:blipFill>
        <p:spPr>
          <a:xfrm>
            <a:off x="1038825" y="1014428"/>
            <a:ext cx="6318499" cy="39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Delivery Menu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 b="54027" l="0" r="58974" t="0"/>
          <a:stretch/>
        </p:blipFill>
        <p:spPr>
          <a:xfrm>
            <a:off x="1016950" y="1004903"/>
            <a:ext cx="6227724" cy="39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Delivery Address Menu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54258" l="0" r="58972" t="0"/>
          <a:stretch/>
        </p:blipFill>
        <p:spPr>
          <a:xfrm>
            <a:off x="1224875" y="951250"/>
            <a:ext cx="6195100" cy="38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Food and Order Types were created with a Java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Food Interface contains Sandwich, Salad, etc. while OType Interface contains Pickup and Delivery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Encapsulation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 class (V</a:t>
            </a:r>
            <a:r>
              <a:rPr lang="en"/>
              <a:t>iewer) exclusively grabs from Connection (Controller) while the connection uses functions from OrderQueue (Model) and its related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something were to fail in one of the food classes, it would not cause issues with the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Tickets, Payments, Carts, etcs are made using the new function in 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prevents explicit code from being used, making final variables more secure, as they cannot be changed from a driver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Interface class would be the Observer pattern as it is pays attention to user input into the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Sandwich, Salad, Soup, MacNCheese, and GrainBowl are grouped into a whole as FoodItem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Delivery and Pickup are grouped together as OType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calculation of the total price from the Cart and the Order Type is wrapped into the Price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 only uses the Connection while Connection uses all of the other classes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screen to show the different </a:t>
            </a:r>
            <a:r>
              <a:rPr lang="en"/>
              <a:t>users types such as customer, employee, and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the order, where the user browses through the food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the user can add the item to the cart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Looped until the user does not want to add any more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chooses the delivery type of either delivery or pickup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 information from the user so that the order can be confirmed so employees can start making the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use case is updating the ticket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each food item is being prepared, the ticket is being updated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Looped until last item on the ticket in which the order is complete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#1 - Customer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customer visits the Pantera website to order food.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customer logs in with username and password.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500">
                <a:solidFill>
                  <a:schemeClr val="dk1"/>
                </a:solidFill>
              </a:rPr>
              <a:t>Username: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	Password: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Customer is able to add food items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Customer then click Finalize Cart button when done ordering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Customer is then taken to the Delivery Menu screen.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500">
                <a:solidFill>
                  <a:schemeClr val="dk1"/>
                </a:solidFill>
              </a:rPr>
              <a:t>Pickup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	Delivery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customer is then taken to the payment screen.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customer is asked to enter information.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	CCNUM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	CVC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	EXP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	ZIP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Order is placed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#1 - Customer… continued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Variation #1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1.1 Customer enters invalid username and password.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1.2 The website displays information.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	</a:t>
            </a:r>
            <a:r>
              <a:rPr lang="en" sz="1600">
                <a:solidFill>
                  <a:schemeClr val="dk1"/>
                </a:solidFill>
              </a:rPr>
              <a:t>Sign In Denied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chemeClr val="dk1"/>
                </a:solidFill>
              </a:rPr>
              <a:t>1.3 Customer is returned to login screen.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Variation #2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2.1 At Step 5, if the customer chooses Delivery, he will be asked for his address for the location of where the food should be delivered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Variation #3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3.1 Customer enters invalid credit card information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3.2 Given two options of canceling order or </a:t>
            </a:r>
            <a:r>
              <a:rPr lang="en" sz="1400">
                <a:solidFill>
                  <a:schemeClr val="dk1"/>
                </a:solidFill>
              </a:rPr>
              <a:t>re-entering</a:t>
            </a:r>
            <a:r>
              <a:rPr lang="en" sz="1400">
                <a:solidFill>
                  <a:schemeClr val="dk1"/>
                </a:solidFill>
              </a:rPr>
              <a:t> credit card information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#2 - Employee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employee visits the website the view the Current Ticket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Employees can change the status of the Current Ticket by acknowledging that the food is ready.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Once the Current Ticket is done, the employee logs out and then logs in to view the next ticket in the  queue.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Variations: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1.1 If the order type is delivery, once the food is prepared, the status will change to “Order Delivery in Progress”, wait 5 seconds, then change to “Food is Delivered”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#3 - Manager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manager visits the website to view the current Order Queue.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manager can view the Tickets in the OrderQueue.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manager can logout when they are done.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Cards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0" y="984375"/>
            <a:ext cx="4562475" cy="27336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88" y="2001425"/>
            <a:ext cx="4572000" cy="2743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350" y="979613"/>
            <a:ext cx="4572000" cy="2743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4825" y="2054500"/>
            <a:ext cx="4572000" cy="2743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Cards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1017725"/>
            <a:ext cx="4467225" cy="26955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025" y="1017725"/>
            <a:ext cx="4619625" cy="2781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00" y="2214575"/>
            <a:ext cx="4619625" cy="2781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9375" y="2252675"/>
            <a:ext cx="4552950" cy="2743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1550" y="3127700"/>
            <a:ext cx="4572000" cy="2743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