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E1911-5967-466F-B0E5-36A214CBC2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67E25F-7CAB-47A8-A796-D32CBA227F24}">
      <dgm:prSet/>
      <dgm:spPr/>
      <dgm:t>
        <a:bodyPr/>
        <a:lstStyle/>
        <a:p>
          <a:r>
            <a:rPr lang="en-US"/>
            <a:t>Adham Emad Mohamed </a:t>
          </a:r>
        </a:p>
      </dgm:t>
    </dgm:pt>
    <dgm:pt modelId="{CB63E8FE-CCA1-4CBD-B36B-B460C22E0250}" type="parTrans" cxnId="{95CA45A2-C0CE-4CC8-A56B-52EDD3AFBCC0}">
      <dgm:prSet/>
      <dgm:spPr/>
      <dgm:t>
        <a:bodyPr/>
        <a:lstStyle/>
        <a:p>
          <a:endParaRPr lang="en-US"/>
        </a:p>
      </dgm:t>
    </dgm:pt>
    <dgm:pt modelId="{8F61370A-73F3-40C5-9577-37E58ADC74D0}" type="sibTrans" cxnId="{95CA45A2-C0CE-4CC8-A56B-52EDD3AFBCC0}">
      <dgm:prSet/>
      <dgm:spPr/>
      <dgm:t>
        <a:bodyPr/>
        <a:lstStyle/>
        <a:p>
          <a:endParaRPr lang="en-US"/>
        </a:p>
      </dgm:t>
    </dgm:pt>
    <dgm:pt modelId="{5F550C43-F9D6-4D28-A35E-75268CD974B8}">
      <dgm:prSet/>
      <dgm:spPr/>
      <dgm:t>
        <a:bodyPr/>
        <a:lstStyle/>
        <a:p>
          <a:r>
            <a:rPr lang="en-US"/>
            <a:t>Osama Ibrahim Mostafa </a:t>
          </a:r>
        </a:p>
      </dgm:t>
    </dgm:pt>
    <dgm:pt modelId="{632BDB0A-3ACC-4E84-8DE9-756F118FB918}" type="parTrans" cxnId="{FCDA198D-0B89-43C5-A6B7-551EB5898479}">
      <dgm:prSet/>
      <dgm:spPr/>
      <dgm:t>
        <a:bodyPr/>
        <a:lstStyle/>
        <a:p>
          <a:endParaRPr lang="en-US"/>
        </a:p>
      </dgm:t>
    </dgm:pt>
    <dgm:pt modelId="{FAB54EA2-FA14-472A-BA43-ADD11F54E512}" type="sibTrans" cxnId="{FCDA198D-0B89-43C5-A6B7-551EB5898479}">
      <dgm:prSet/>
      <dgm:spPr/>
      <dgm:t>
        <a:bodyPr/>
        <a:lstStyle/>
        <a:p>
          <a:endParaRPr lang="en-US"/>
        </a:p>
      </dgm:t>
    </dgm:pt>
    <dgm:pt modelId="{BB3BA5B7-E523-45D2-A2FD-F7BFB431210E}">
      <dgm:prSet/>
      <dgm:spPr/>
      <dgm:t>
        <a:bodyPr/>
        <a:lstStyle/>
        <a:p>
          <a:r>
            <a:rPr lang="en-US"/>
            <a:t>Ahmed Metwali Mohamed</a:t>
          </a:r>
        </a:p>
      </dgm:t>
    </dgm:pt>
    <dgm:pt modelId="{EBE608BE-930E-44F1-9E06-10C4A2056195}" type="parTrans" cxnId="{BC852061-0CF0-473A-A7E9-4279E745391B}">
      <dgm:prSet/>
      <dgm:spPr/>
      <dgm:t>
        <a:bodyPr/>
        <a:lstStyle/>
        <a:p>
          <a:endParaRPr lang="en-US"/>
        </a:p>
      </dgm:t>
    </dgm:pt>
    <dgm:pt modelId="{BBEFD2BB-3035-4603-B0EE-ED47B2E71D8B}" type="sibTrans" cxnId="{BC852061-0CF0-473A-A7E9-4279E745391B}">
      <dgm:prSet/>
      <dgm:spPr/>
      <dgm:t>
        <a:bodyPr/>
        <a:lstStyle/>
        <a:p>
          <a:endParaRPr lang="en-US"/>
        </a:p>
      </dgm:t>
    </dgm:pt>
    <dgm:pt modelId="{F4DF047D-A45A-4996-87D0-2B3FB484684A}">
      <dgm:prSet/>
      <dgm:spPr/>
      <dgm:t>
        <a:bodyPr/>
        <a:lstStyle/>
        <a:p>
          <a:r>
            <a:rPr lang="en-US"/>
            <a:t>Abdelrahman Atta Ibrahim</a:t>
          </a:r>
        </a:p>
      </dgm:t>
    </dgm:pt>
    <dgm:pt modelId="{74125A41-1B34-497A-AB83-487879A3CC99}" type="parTrans" cxnId="{47C95D05-3FF1-4FDC-B36D-E06898CC295C}">
      <dgm:prSet/>
      <dgm:spPr/>
      <dgm:t>
        <a:bodyPr/>
        <a:lstStyle/>
        <a:p>
          <a:endParaRPr lang="en-US"/>
        </a:p>
      </dgm:t>
    </dgm:pt>
    <dgm:pt modelId="{07DD0EB0-7B6F-43E4-9261-59CC4714D60A}" type="sibTrans" cxnId="{47C95D05-3FF1-4FDC-B36D-E06898CC295C}">
      <dgm:prSet/>
      <dgm:spPr/>
      <dgm:t>
        <a:bodyPr/>
        <a:lstStyle/>
        <a:p>
          <a:endParaRPr lang="en-US"/>
        </a:p>
      </dgm:t>
    </dgm:pt>
    <dgm:pt modelId="{7BA6E2CE-81E9-4EBE-8E49-92F862CCBF17}" type="pres">
      <dgm:prSet presAssocID="{57EE1911-5967-466F-B0E5-36A214CBC28B}" presName="linear" presStyleCnt="0">
        <dgm:presLayoutVars>
          <dgm:dir/>
          <dgm:animLvl val="lvl"/>
          <dgm:resizeHandles val="exact"/>
        </dgm:presLayoutVars>
      </dgm:prSet>
      <dgm:spPr/>
    </dgm:pt>
    <dgm:pt modelId="{D94E541E-FBC3-4C67-A942-5553CF6D3976}" type="pres">
      <dgm:prSet presAssocID="{D967E25F-7CAB-47A8-A796-D32CBA227F24}" presName="parentLin" presStyleCnt="0"/>
      <dgm:spPr/>
    </dgm:pt>
    <dgm:pt modelId="{FF8F4735-05B7-45FF-B034-6A7D16A5C6D9}" type="pres">
      <dgm:prSet presAssocID="{D967E25F-7CAB-47A8-A796-D32CBA227F24}" presName="parentLeftMargin" presStyleLbl="node1" presStyleIdx="0" presStyleCnt="4"/>
      <dgm:spPr/>
    </dgm:pt>
    <dgm:pt modelId="{6F4F06E6-1878-41D9-B3B0-89B1DB811B7C}" type="pres">
      <dgm:prSet presAssocID="{D967E25F-7CAB-47A8-A796-D32CBA227F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2C6C02-A967-4894-A463-2675601CDDAD}" type="pres">
      <dgm:prSet presAssocID="{D967E25F-7CAB-47A8-A796-D32CBA227F24}" presName="negativeSpace" presStyleCnt="0"/>
      <dgm:spPr/>
    </dgm:pt>
    <dgm:pt modelId="{715CFD38-90D6-4396-B7E7-0F9F2830C576}" type="pres">
      <dgm:prSet presAssocID="{D967E25F-7CAB-47A8-A796-D32CBA227F24}" presName="childText" presStyleLbl="conFgAcc1" presStyleIdx="0" presStyleCnt="4">
        <dgm:presLayoutVars>
          <dgm:bulletEnabled val="1"/>
        </dgm:presLayoutVars>
      </dgm:prSet>
      <dgm:spPr/>
    </dgm:pt>
    <dgm:pt modelId="{6CA2D7C6-4316-48BE-96E7-8F695B8A5628}" type="pres">
      <dgm:prSet presAssocID="{8F61370A-73F3-40C5-9577-37E58ADC74D0}" presName="spaceBetweenRectangles" presStyleCnt="0"/>
      <dgm:spPr/>
    </dgm:pt>
    <dgm:pt modelId="{7B23E904-50A8-400E-8337-750CB459694A}" type="pres">
      <dgm:prSet presAssocID="{5F550C43-F9D6-4D28-A35E-75268CD974B8}" presName="parentLin" presStyleCnt="0"/>
      <dgm:spPr/>
    </dgm:pt>
    <dgm:pt modelId="{BFE51540-F189-4DDB-91E1-E853E118A8AF}" type="pres">
      <dgm:prSet presAssocID="{5F550C43-F9D6-4D28-A35E-75268CD974B8}" presName="parentLeftMargin" presStyleLbl="node1" presStyleIdx="0" presStyleCnt="4"/>
      <dgm:spPr/>
    </dgm:pt>
    <dgm:pt modelId="{D9F9CBA8-4225-4CBF-9BFE-464A0109225A}" type="pres">
      <dgm:prSet presAssocID="{5F550C43-F9D6-4D28-A35E-75268CD974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327EE0-3180-4312-8E7F-9FB61D2D478C}" type="pres">
      <dgm:prSet presAssocID="{5F550C43-F9D6-4D28-A35E-75268CD974B8}" presName="negativeSpace" presStyleCnt="0"/>
      <dgm:spPr/>
    </dgm:pt>
    <dgm:pt modelId="{14607F5D-BF6D-4177-9268-D7143FDF6FC7}" type="pres">
      <dgm:prSet presAssocID="{5F550C43-F9D6-4D28-A35E-75268CD974B8}" presName="childText" presStyleLbl="conFgAcc1" presStyleIdx="1" presStyleCnt="4">
        <dgm:presLayoutVars>
          <dgm:bulletEnabled val="1"/>
        </dgm:presLayoutVars>
      </dgm:prSet>
      <dgm:spPr/>
    </dgm:pt>
    <dgm:pt modelId="{8A2E9F73-7AD5-47CE-B59A-BFAAA7955286}" type="pres">
      <dgm:prSet presAssocID="{FAB54EA2-FA14-472A-BA43-ADD11F54E512}" presName="spaceBetweenRectangles" presStyleCnt="0"/>
      <dgm:spPr/>
    </dgm:pt>
    <dgm:pt modelId="{3BF75928-56CC-4910-9A00-A3129301AD8B}" type="pres">
      <dgm:prSet presAssocID="{BB3BA5B7-E523-45D2-A2FD-F7BFB431210E}" presName="parentLin" presStyleCnt="0"/>
      <dgm:spPr/>
    </dgm:pt>
    <dgm:pt modelId="{60CA7EB7-CD45-492C-ACCF-916FB9641D04}" type="pres">
      <dgm:prSet presAssocID="{BB3BA5B7-E523-45D2-A2FD-F7BFB431210E}" presName="parentLeftMargin" presStyleLbl="node1" presStyleIdx="1" presStyleCnt="4"/>
      <dgm:spPr/>
    </dgm:pt>
    <dgm:pt modelId="{F0459198-B222-413B-9868-1DEB9A2D72FC}" type="pres">
      <dgm:prSet presAssocID="{BB3BA5B7-E523-45D2-A2FD-F7BFB43121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070279-FD2B-4E02-AE98-A7C6B8F627BB}" type="pres">
      <dgm:prSet presAssocID="{BB3BA5B7-E523-45D2-A2FD-F7BFB431210E}" presName="negativeSpace" presStyleCnt="0"/>
      <dgm:spPr/>
    </dgm:pt>
    <dgm:pt modelId="{9C21427B-8466-400A-A1A7-477F4174CFAA}" type="pres">
      <dgm:prSet presAssocID="{BB3BA5B7-E523-45D2-A2FD-F7BFB431210E}" presName="childText" presStyleLbl="conFgAcc1" presStyleIdx="2" presStyleCnt="4">
        <dgm:presLayoutVars>
          <dgm:bulletEnabled val="1"/>
        </dgm:presLayoutVars>
      </dgm:prSet>
      <dgm:spPr/>
    </dgm:pt>
    <dgm:pt modelId="{B6056F30-B87F-4648-ACC2-CABD86D9EC02}" type="pres">
      <dgm:prSet presAssocID="{BBEFD2BB-3035-4603-B0EE-ED47B2E71D8B}" presName="spaceBetweenRectangles" presStyleCnt="0"/>
      <dgm:spPr/>
    </dgm:pt>
    <dgm:pt modelId="{27DBD467-7C2F-45F2-846E-596852919F9B}" type="pres">
      <dgm:prSet presAssocID="{F4DF047D-A45A-4996-87D0-2B3FB484684A}" presName="parentLin" presStyleCnt="0"/>
      <dgm:spPr/>
    </dgm:pt>
    <dgm:pt modelId="{21604C6C-451E-4D9D-9CB1-421F95D3E1C0}" type="pres">
      <dgm:prSet presAssocID="{F4DF047D-A45A-4996-87D0-2B3FB484684A}" presName="parentLeftMargin" presStyleLbl="node1" presStyleIdx="2" presStyleCnt="4"/>
      <dgm:spPr/>
    </dgm:pt>
    <dgm:pt modelId="{72BA5291-7EA8-4AC8-AE16-0FA9DBC8DDD3}" type="pres">
      <dgm:prSet presAssocID="{F4DF047D-A45A-4996-87D0-2B3FB48468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E09E345-2505-4B2D-8CC4-7B87D97B4FB3}" type="pres">
      <dgm:prSet presAssocID="{F4DF047D-A45A-4996-87D0-2B3FB484684A}" presName="negativeSpace" presStyleCnt="0"/>
      <dgm:spPr/>
    </dgm:pt>
    <dgm:pt modelId="{BE85216F-1BC7-430C-8C91-F06AA7FB1233}" type="pres">
      <dgm:prSet presAssocID="{F4DF047D-A45A-4996-87D0-2B3FB48468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A8A2E04-D59F-4A2B-B931-ABDA149701CA}" type="presOf" srcId="{D967E25F-7CAB-47A8-A796-D32CBA227F24}" destId="{FF8F4735-05B7-45FF-B034-6A7D16A5C6D9}" srcOrd="0" destOrd="0" presId="urn:microsoft.com/office/officeart/2005/8/layout/list1"/>
    <dgm:cxn modelId="{47C95D05-3FF1-4FDC-B36D-E06898CC295C}" srcId="{57EE1911-5967-466F-B0E5-36A214CBC28B}" destId="{F4DF047D-A45A-4996-87D0-2B3FB484684A}" srcOrd="3" destOrd="0" parTransId="{74125A41-1B34-497A-AB83-487879A3CC99}" sibTransId="{07DD0EB0-7B6F-43E4-9261-59CC4714D60A}"/>
    <dgm:cxn modelId="{F3B44819-B396-4F5C-B037-36BEDF295430}" type="presOf" srcId="{F4DF047D-A45A-4996-87D0-2B3FB484684A}" destId="{72BA5291-7EA8-4AC8-AE16-0FA9DBC8DDD3}" srcOrd="1" destOrd="0" presId="urn:microsoft.com/office/officeart/2005/8/layout/list1"/>
    <dgm:cxn modelId="{74FA462E-9DF3-4531-8F4E-D251730EE6E3}" type="presOf" srcId="{57EE1911-5967-466F-B0E5-36A214CBC28B}" destId="{7BA6E2CE-81E9-4EBE-8E49-92F862CCBF17}" srcOrd="0" destOrd="0" presId="urn:microsoft.com/office/officeart/2005/8/layout/list1"/>
    <dgm:cxn modelId="{5C8B1239-7C7A-4546-BD05-91103FC657F1}" type="presOf" srcId="{5F550C43-F9D6-4D28-A35E-75268CD974B8}" destId="{BFE51540-F189-4DDB-91E1-E853E118A8AF}" srcOrd="0" destOrd="0" presId="urn:microsoft.com/office/officeart/2005/8/layout/list1"/>
    <dgm:cxn modelId="{BC852061-0CF0-473A-A7E9-4279E745391B}" srcId="{57EE1911-5967-466F-B0E5-36A214CBC28B}" destId="{BB3BA5B7-E523-45D2-A2FD-F7BFB431210E}" srcOrd="2" destOrd="0" parTransId="{EBE608BE-930E-44F1-9E06-10C4A2056195}" sibTransId="{BBEFD2BB-3035-4603-B0EE-ED47B2E71D8B}"/>
    <dgm:cxn modelId="{88809E4D-F74F-46B6-BCC3-17B4BC35ACCA}" type="presOf" srcId="{5F550C43-F9D6-4D28-A35E-75268CD974B8}" destId="{D9F9CBA8-4225-4CBF-9BFE-464A0109225A}" srcOrd="1" destOrd="0" presId="urn:microsoft.com/office/officeart/2005/8/layout/list1"/>
    <dgm:cxn modelId="{2A8EE74F-2397-4D39-A136-072AEE7ACBE6}" type="presOf" srcId="{D967E25F-7CAB-47A8-A796-D32CBA227F24}" destId="{6F4F06E6-1878-41D9-B3B0-89B1DB811B7C}" srcOrd="1" destOrd="0" presId="urn:microsoft.com/office/officeart/2005/8/layout/list1"/>
    <dgm:cxn modelId="{FCDA198D-0B89-43C5-A6B7-551EB5898479}" srcId="{57EE1911-5967-466F-B0E5-36A214CBC28B}" destId="{5F550C43-F9D6-4D28-A35E-75268CD974B8}" srcOrd="1" destOrd="0" parTransId="{632BDB0A-3ACC-4E84-8DE9-756F118FB918}" sibTransId="{FAB54EA2-FA14-472A-BA43-ADD11F54E512}"/>
    <dgm:cxn modelId="{95CA45A2-C0CE-4CC8-A56B-52EDD3AFBCC0}" srcId="{57EE1911-5967-466F-B0E5-36A214CBC28B}" destId="{D967E25F-7CAB-47A8-A796-D32CBA227F24}" srcOrd="0" destOrd="0" parTransId="{CB63E8FE-CCA1-4CBD-B36B-B460C22E0250}" sibTransId="{8F61370A-73F3-40C5-9577-37E58ADC74D0}"/>
    <dgm:cxn modelId="{975262AE-471C-436C-A746-7CD7B573B4C8}" type="presOf" srcId="{BB3BA5B7-E523-45D2-A2FD-F7BFB431210E}" destId="{60CA7EB7-CD45-492C-ACCF-916FB9641D04}" srcOrd="0" destOrd="0" presId="urn:microsoft.com/office/officeart/2005/8/layout/list1"/>
    <dgm:cxn modelId="{C97ABED5-650A-4C75-B4DD-2F053098CF55}" type="presOf" srcId="{F4DF047D-A45A-4996-87D0-2B3FB484684A}" destId="{21604C6C-451E-4D9D-9CB1-421F95D3E1C0}" srcOrd="0" destOrd="0" presId="urn:microsoft.com/office/officeart/2005/8/layout/list1"/>
    <dgm:cxn modelId="{52F9A1F1-E062-486B-9685-78B33B211489}" type="presOf" srcId="{BB3BA5B7-E523-45D2-A2FD-F7BFB431210E}" destId="{F0459198-B222-413B-9868-1DEB9A2D72FC}" srcOrd="1" destOrd="0" presId="urn:microsoft.com/office/officeart/2005/8/layout/list1"/>
    <dgm:cxn modelId="{7C8B5254-DCCB-49F8-825E-8ACB713CC38A}" type="presParOf" srcId="{7BA6E2CE-81E9-4EBE-8E49-92F862CCBF17}" destId="{D94E541E-FBC3-4C67-A942-5553CF6D3976}" srcOrd="0" destOrd="0" presId="urn:microsoft.com/office/officeart/2005/8/layout/list1"/>
    <dgm:cxn modelId="{A55A43E0-0C70-478B-9937-5B1C5EADC6D1}" type="presParOf" srcId="{D94E541E-FBC3-4C67-A942-5553CF6D3976}" destId="{FF8F4735-05B7-45FF-B034-6A7D16A5C6D9}" srcOrd="0" destOrd="0" presId="urn:microsoft.com/office/officeart/2005/8/layout/list1"/>
    <dgm:cxn modelId="{BF2E7F47-6721-40E1-9D09-2ED288112ED8}" type="presParOf" srcId="{D94E541E-FBC3-4C67-A942-5553CF6D3976}" destId="{6F4F06E6-1878-41D9-B3B0-89B1DB811B7C}" srcOrd="1" destOrd="0" presId="urn:microsoft.com/office/officeart/2005/8/layout/list1"/>
    <dgm:cxn modelId="{01B9C388-BC9B-4725-BF5B-D781F26F06F6}" type="presParOf" srcId="{7BA6E2CE-81E9-4EBE-8E49-92F862CCBF17}" destId="{142C6C02-A967-4894-A463-2675601CDDAD}" srcOrd="1" destOrd="0" presId="urn:microsoft.com/office/officeart/2005/8/layout/list1"/>
    <dgm:cxn modelId="{A297B6CB-B258-4FF5-B63B-1DB31A6F079F}" type="presParOf" srcId="{7BA6E2CE-81E9-4EBE-8E49-92F862CCBF17}" destId="{715CFD38-90D6-4396-B7E7-0F9F2830C576}" srcOrd="2" destOrd="0" presId="urn:microsoft.com/office/officeart/2005/8/layout/list1"/>
    <dgm:cxn modelId="{BC6499C3-24D4-428A-B7C1-A89843501102}" type="presParOf" srcId="{7BA6E2CE-81E9-4EBE-8E49-92F862CCBF17}" destId="{6CA2D7C6-4316-48BE-96E7-8F695B8A5628}" srcOrd="3" destOrd="0" presId="urn:microsoft.com/office/officeart/2005/8/layout/list1"/>
    <dgm:cxn modelId="{5F2FF2D5-04FB-4DFF-8E43-C0174D79864F}" type="presParOf" srcId="{7BA6E2CE-81E9-4EBE-8E49-92F862CCBF17}" destId="{7B23E904-50A8-400E-8337-750CB459694A}" srcOrd="4" destOrd="0" presId="urn:microsoft.com/office/officeart/2005/8/layout/list1"/>
    <dgm:cxn modelId="{EE91FCE3-5679-4895-86B6-E97FFCDF7B6C}" type="presParOf" srcId="{7B23E904-50A8-400E-8337-750CB459694A}" destId="{BFE51540-F189-4DDB-91E1-E853E118A8AF}" srcOrd="0" destOrd="0" presId="urn:microsoft.com/office/officeart/2005/8/layout/list1"/>
    <dgm:cxn modelId="{90F64495-E47B-4020-B00A-005C5A84ABFB}" type="presParOf" srcId="{7B23E904-50A8-400E-8337-750CB459694A}" destId="{D9F9CBA8-4225-4CBF-9BFE-464A0109225A}" srcOrd="1" destOrd="0" presId="urn:microsoft.com/office/officeart/2005/8/layout/list1"/>
    <dgm:cxn modelId="{D9DA5961-0A0C-4518-9A23-A36F6B1F6087}" type="presParOf" srcId="{7BA6E2CE-81E9-4EBE-8E49-92F862CCBF17}" destId="{6F327EE0-3180-4312-8E7F-9FB61D2D478C}" srcOrd="5" destOrd="0" presId="urn:microsoft.com/office/officeart/2005/8/layout/list1"/>
    <dgm:cxn modelId="{2E137E8D-816E-4C90-87BC-7C22B6B0D4EC}" type="presParOf" srcId="{7BA6E2CE-81E9-4EBE-8E49-92F862CCBF17}" destId="{14607F5D-BF6D-4177-9268-D7143FDF6FC7}" srcOrd="6" destOrd="0" presId="urn:microsoft.com/office/officeart/2005/8/layout/list1"/>
    <dgm:cxn modelId="{BED2F781-4C0C-4EC8-B285-15E15EC9273F}" type="presParOf" srcId="{7BA6E2CE-81E9-4EBE-8E49-92F862CCBF17}" destId="{8A2E9F73-7AD5-47CE-B59A-BFAAA7955286}" srcOrd="7" destOrd="0" presId="urn:microsoft.com/office/officeart/2005/8/layout/list1"/>
    <dgm:cxn modelId="{200F80C1-69A9-4142-858A-1B2CA21F75B7}" type="presParOf" srcId="{7BA6E2CE-81E9-4EBE-8E49-92F862CCBF17}" destId="{3BF75928-56CC-4910-9A00-A3129301AD8B}" srcOrd="8" destOrd="0" presId="urn:microsoft.com/office/officeart/2005/8/layout/list1"/>
    <dgm:cxn modelId="{8FE6E0FF-7DA5-4B9E-B19F-513FBB842E59}" type="presParOf" srcId="{3BF75928-56CC-4910-9A00-A3129301AD8B}" destId="{60CA7EB7-CD45-492C-ACCF-916FB9641D04}" srcOrd="0" destOrd="0" presId="urn:microsoft.com/office/officeart/2005/8/layout/list1"/>
    <dgm:cxn modelId="{E4128722-BF56-4904-A945-8300ECFB0833}" type="presParOf" srcId="{3BF75928-56CC-4910-9A00-A3129301AD8B}" destId="{F0459198-B222-413B-9868-1DEB9A2D72FC}" srcOrd="1" destOrd="0" presId="urn:microsoft.com/office/officeart/2005/8/layout/list1"/>
    <dgm:cxn modelId="{D4AE7298-305D-44DE-9FCB-25E5DDCE22CC}" type="presParOf" srcId="{7BA6E2CE-81E9-4EBE-8E49-92F862CCBF17}" destId="{F8070279-FD2B-4E02-AE98-A7C6B8F627BB}" srcOrd="9" destOrd="0" presId="urn:microsoft.com/office/officeart/2005/8/layout/list1"/>
    <dgm:cxn modelId="{0DAB817C-DE44-4D54-A1BB-072A9FFF38CE}" type="presParOf" srcId="{7BA6E2CE-81E9-4EBE-8E49-92F862CCBF17}" destId="{9C21427B-8466-400A-A1A7-477F4174CFAA}" srcOrd="10" destOrd="0" presId="urn:microsoft.com/office/officeart/2005/8/layout/list1"/>
    <dgm:cxn modelId="{B14A9B05-71A8-4672-A75C-39ABE1341526}" type="presParOf" srcId="{7BA6E2CE-81E9-4EBE-8E49-92F862CCBF17}" destId="{B6056F30-B87F-4648-ACC2-CABD86D9EC02}" srcOrd="11" destOrd="0" presId="urn:microsoft.com/office/officeart/2005/8/layout/list1"/>
    <dgm:cxn modelId="{06F5D85F-0A59-4D25-A023-C1B152CF6E7D}" type="presParOf" srcId="{7BA6E2CE-81E9-4EBE-8E49-92F862CCBF17}" destId="{27DBD467-7C2F-45F2-846E-596852919F9B}" srcOrd="12" destOrd="0" presId="urn:microsoft.com/office/officeart/2005/8/layout/list1"/>
    <dgm:cxn modelId="{BD698554-4FE3-4EE2-99EA-66348273458C}" type="presParOf" srcId="{27DBD467-7C2F-45F2-846E-596852919F9B}" destId="{21604C6C-451E-4D9D-9CB1-421F95D3E1C0}" srcOrd="0" destOrd="0" presId="urn:microsoft.com/office/officeart/2005/8/layout/list1"/>
    <dgm:cxn modelId="{86CE65EA-BA63-4F5C-905F-54E30CF6CA48}" type="presParOf" srcId="{27DBD467-7C2F-45F2-846E-596852919F9B}" destId="{72BA5291-7EA8-4AC8-AE16-0FA9DBC8DDD3}" srcOrd="1" destOrd="0" presId="urn:microsoft.com/office/officeart/2005/8/layout/list1"/>
    <dgm:cxn modelId="{C3200A2C-C944-4740-BA3B-2D47742D827A}" type="presParOf" srcId="{7BA6E2CE-81E9-4EBE-8E49-92F862CCBF17}" destId="{8E09E345-2505-4B2D-8CC4-7B87D97B4FB3}" srcOrd="13" destOrd="0" presId="urn:microsoft.com/office/officeart/2005/8/layout/list1"/>
    <dgm:cxn modelId="{4E1D1673-7CB8-4232-BC4A-BD5A09478B70}" type="presParOf" srcId="{7BA6E2CE-81E9-4EBE-8E49-92F862CCBF17}" destId="{BE85216F-1BC7-430C-8C91-F06AA7FB123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CFD38-90D6-4396-B7E7-0F9F2830C576}">
      <dsp:nvSpPr>
        <dsp:cNvPr id="0" name=""/>
        <dsp:cNvSpPr/>
      </dsp:nvSpPr>
      <dsp:spPr>
        <a:xfrm>
          <a:off x="0" y="356057"/>
          <a:ext cx="990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F06E6-1878-41D9-B3B0-89B1DB811B7C}">
      <dsp:nvSpPr>
        <dsp:cNvPr id="0" name=""/>
        <dsp:cNvSpPr/>
      </dsp:nvSpPr>
      <dsp:spPr>
        <a:xfrm>
          <a:off x="495300" y="16577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Adham Emad Mohamed </a:t>
          </a:r>
        </a:p>
      </dsp:txBody>
      <dsp:txXfrm>
        <a:off x="528444" y="49721"/>
        <a:ext cx="6867912" cy="612672"/>
      </dsp:txXfrm>
    </dsp:sp>
    <dsp:sp modelId="{14607F5D-BF6D-4177-9268-D7143FDF6FC7}">
      <dsp:nvSpPr>
        <dsp:cNvPr id="0" name=""/>
        <dsp:cNvSpPr/>
      </dsp:nvSpPr>
      <dsp:spPr>
        <a:xfrm>
          <a:off x="0" y="1399337"/>
          <a:ext cx="990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9CBA8-4225-4CBF-9BFE-464A0109225A}">
      <dsp:nvSpPr>
        <dsp:cNvPr id="0" name=""/>
        <dsp:cNvSpPr/>
      </dsp:nvSpPr>
      <dsp:spPr>
        <a:xfrm>
          <a:off x="495300" y="1059857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Osama Ibrahim Mostafa </a:t>
          </a:r>
        </a:p>
      </dsp:txBody>
      <dsp:txXfrm>
        <a:off x="528444" y="1093001"/>
        <a:ext cx="6867912" cy="612672"/>
      </dsp:txXfrm>
    </dsp:sp>
    <dsp:sp modelId="{9C21427B-8466-400A-A1A7-477F4174CFAA}">
      <dsp:nvSpPr>
        <dsp:cNvPr id="0" name=""/>
        <dsp:cNvSpPr/>
      </dsp:nvSpPr>
      <dsp:spPr>
        <a:xfrm>
          <a:off x="0" y="2442617"/>
          <a:ext cx="990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9198-B222-413B-9868-1DEB9A2D72FC}">
      <dsp:nvSpPr>
        <dsp:cNvPr id="0" name=""/>
        <dsp:cNvSpPr/>
      </dsp:nvSpPr>
      <dsp:spPr>
        <a:xfrm>
          <a:off x="495300" y="2103137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Ahmed Metwali Mohamed</a:t>
          </a:r>
        </a:p>
      </dsp:txBody>
      <dsp:txXfrm>
        <a:off x="528444" y="2136281"/>
        <a:ext cx="6867912" cy="612672"/>
      </dsp:txXfrm>
    </dsp:sp>
    <dsp:sp modelId="{BE85216F-1BC7-430C-8C91-F06AA7FB1233}">
      <dsp:nvSpPr>
        <dsp:cNvPr id="0" name=""/>
        <dsp:cNvSpPr/>
      </dsp:nvSpPr>
      <dsp:spPr>
        <a:xfrm>
          <a:off x="0" y="3485897"/>
          <a:ext cx="990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A5291-7EA8-4AC8-AE16-0FA9DBC8DDD3}">
      <dsp:nvSpPr>
        <dsp:cNvPr id="0" name=""/>
        <dsp:cNvSpPr/>
      </dsp:nvSpPr>
      <dsp:spPr>
        <a:xfrm>
          <a:off x="495300" y="3146417"/>
          <a:ext cx="6934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Abdelrahman Atta Ibrahim</a:t>
          </a:r>
        </a:p>
      </dsp:txBody>
      <dsp:txXfrm>
        <a:off x="528444" y="3179561"/>
        <a:ext cx="6867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6B77D6-7FB9-1186-9725-66633313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7" b="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71DBB-AE61-5BA2-72CB-3335853B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 A Small Company Network Design Project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F608E-312B-3B4B-2539-3C96229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ABF6461-B14B-9D55-A438-C1AFF203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382" y="2375210"/>
            <a:ext cx="3624841" cy="362484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1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85E19-03A7-81C6-0767-665F5C4E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Network Topology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6F36-2A59-DFF1-5FC0-E476E8FC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Network Topology Overview</a:t>
            </a:r>
            <a:br>
              <a:rPr lang="en-US" sz="2000"/>
            </a:br>
            <a:br>
              <a:rPr lang="en-US" sz="2000"/>
            </a:br>
            <a:r>
              <a:rPr lang="en-US" sz="2000"/>
              <a:t>The network design includes multiple VLANs and regions, each connected via a central core switch, forming a robust small company network infrastructure. Below is a detailed breakdown of the network: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717DD614-998F-852A-3DEE-32C3B37F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338" y="1292845"/>
            <a:ext cx="4511442" cy="451144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34325-415D-B554-0B4F-B70E722B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/>
              <a:t>Network Design :</a:t>
            </a:r>
            <a:endParaRPr lang="en-US" dirty="0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8E55C11-C9AC-44F5-AA4E-F382D903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7" y="3449078"/>
            <a:ext cx="4955147" cy="16723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0242-EB20-256E-8BC4-5EE6977D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 Light"/>
                <a:ea typeface="+mn-ea"/>
                <a:cs typeface="+mn-cs"/>
              </a:rPr>
              <a:t>Components : Devices: Switches, Routers, PCs, and Servers.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 Light"/>
                <a:ea typeface="+mn-ea"/>
                <a:cs typeface="+mn-cs"/>
              </a:rPr>
              <a:t>Topology: Logical layout designed for optimal performance and scalability.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F6E2C-2A9C-2477-698C-28921728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Configurations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869D1B85-97FE-23B7-AD55-2C7668D5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1939-8FD4-B566-CA2F-FDEFF71C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Key Configurations Implemented:</a:t>
            </a:r>
          </a:p>
          <a:p>
            <a:r>
              <a:rPr lang="en-US" sz="2000" dirty="0"/>
              <a:t>Hostname Configuration</a:t>
            </a:r>
          </a:p>
          <a:p>
            <a:r>
              <a:rPr lang="en-US" sz="2000" dirty="0"/>
              <a:t>Time Synchronization: NTP Server</a:t>
            </a:r>
          </a:p>
          <a:p>
            <a:r>
              <a:rPr lang="en-US" sz="2000" dirty="0"/>
              <a:t>Logging System: Syslog Server</a:t>
            </a:r>
          </a:p>
          <a:p>
            <a:r>
              <a:rPr lang="en-US" sz="2000" dirty="0"/>
              <a:t>Access Management:</a:t>
            </a:r>
          </a:p>
          <a:p>
            <a:r>
              <a:rPr lang="en-US" sz="2000" dirty="0"/>
              <a:t>SSH</a:t>
            </a:r>
          </a:p>
          <a:p>
            <a:r>
              <a:rPr lang="en-US" sz="2000" dirty="0"/>
              <a:t>VTY and Console Access</a:t>
            </a:r>
          </a:p>
          <a:p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BD00-B9E1-DACF-DD72-07045F6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VLAN and Routing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F9A16435-9A67-E728-7D59-04A51EDD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93BE-BE9E-EC7A-27EF-64998280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VLAN Configuration: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Segmentation of network into logical VLANs.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Inter-VLAN Routing: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Enabled via a Layer 3 device to facilitate communication.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Dynamic Host Configuration Protocol (DHCP):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Automates IP addressing for devices.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227E8-7C93-F59A-0D6B-41106E5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Spanning Tree and Port Features</a:t>
            </a:r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16ED678A-FA7C-C23F-4737-C83B3137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8614-8E40-42EE-307F-55453AFC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 b="1" dirty="0"/>
              <a:t>Spanning Tree Protocol (STP):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a loop-free topology.</a:t>
            </a:r>
          </a:p>
          <a:p>
            <a:r>
              <a:rPr lang="en-US" b="1" dirty="0"/>
              <a:t>Port Enhancements: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PortFast</a:t>
            </a:r>
            <a:r>
              <a:rPr lang="en-US" b="1" dirty="0"/>
              <a:t>:</a:t>
            </a:r>
            <a:r>
              <a:rPr lang="en-US" dirty="0"/>
              <a:t> For faster network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BPDU Guard:</a:t>
            </a:r>
            <a:r>
              <a:rPr lang="en-US" dirty="0"/>
              <a:t> Protection against rogue devices.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1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53327-CC0C-E10F-C875-E543CB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Management Protocols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E118790B-61D2-CECC-83D2-CE633655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1EC-1C8A-4E9B-07DD-2D485182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 b="1" dirty="0"/>
              <a:t>VTP:</a:t>
            </a:r>
            <a:r>
              <a:rPr lang="en-US" dirty="0"/>
              <a:t> VLAN </a:t>
            </a:r>
            <a:r>
              <a:rPr lang="en-US" dirty="0" err="1"/>
              <a:t>Trunking</a:t>
            </a:r>
            <a:r>
              <a:rPr lang="en-US" dirty="0"/>
              <a:t> Protocol to manage VLANs efficiently.</a:t>
            </a:r>
            <a:br>
              <a:rPr lang="en-US" dirty="0"/>
            </a:br>
            <a:r>
              <a:rPr lang="en-US" b="1" dirty="0"/>
              <a:t>CDP and LLDP:</a:t>
            </a:r>
            <a:r>
              <a:rPr lang="en-US" dirty="0"/>
              <a:t> Device discovery and information sharing.</a:t>
            </a:r>
          </a:p>
          <a:p>
            <a:r>
              <a:rPr lang="en-US" b="1" dirty="0"/>
              <a:t>TFTP:</a:t>
            </a:r>
            <a:r>
              <a:rPr lang="en-US" dirty="0"/>
              <a:t> Centralized server for file transfer.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70869-7FCB-04E8-4787-1E598F09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Advanced Features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F4E92A59-D6EE-B682-360B-867F0E60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2367-007B-BB4B-BC59-02C8BDF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 b="1" dirty="0"/>
              <a:t>EtherChannel:</a:t>
            </a:r>
            <a:r>
              <a:rPr lang="en-US" dirty="0"/>
              <a:t> Combines multiple physical links for increased bandwidth.</a:t>
            </a:r>
            <a:br>
              <a:rPr lang="en-US" dirty="0"/>
            </a:br>
            <a:r>
              <a:rPr lang="en-US" b="1" dirty="0"/>
              <a:t>Switch Security:</a:t>
            </a:r>
            <a:r>
              <a:rPr lang="en-US" dirty="0"/>
              <a:t> Prevents unauthorized access and attacks.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66446-F529-F0C0-EA81-45938AA8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TEAM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D5939D-52E2-9BBC-F324-11BF98A91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28636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80668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 Light</vt:lpstr>
      <vt:lpstr>Bierstadt</vt:lpstr>
      <vt:lpstr>BevelVTI</vt:lpstr>
      <vt:lpstr> A Small Company Network Design Project </vt:lpstr>
      <vt:lpstr>Network Topology Overview</vt:lpstr>
      <vt:lpstr>Network Design :</vt:lpstr>
      <vt:lpstr>Configurations</vt:lpstr>
      <vt:lpstr>VLAN and Routing</vt:lpstr>
      <vt:lpstr>Spanning Tree and Port Features</vt:lpstr>
      <vt:lpstr>Management Protocols</vt:lpstr>
      <vt:lpstr>Advanced Features</vt:lpstr>
      <vt:lpstr>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Adham Emad</dc:creator>
  <cp:lastModifiedBy>Adham Emad</cp:lastModifiedBy>
  <cp:revision>1</cp:revision>
  <dcterms:created xsi:type="dcterms:W3CDTF">2024-11-18T22:46:37Z</dcterms:created>
  <dcterms:modified xsi:type="dcterms:W3CDTF">2024-11-18T23:02:45Z</dcterms:modified>
</cp:coreProperties>
</file>