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57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o.gov.au/content/12333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3527" y="1964267"/>
            <a:ext cx="7876598" cy="242146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Employee monthly </a:t>
            </a:r>
            <a:r>
              <a:rPr lang="en-US" dirty="0" smtClean="0"/>
              <a:t>pay slip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4538" y="4385732"/>
            <a:ext cx="1542300" cy="1405467"/>
          </a:xfrm>
        </p:spPr>
        <p:txBody>
          <a:bodyPr/>
          <a:lstStyle/>
          <a:p>
            <a:r>
              <a:rPr lang="en-US" dirty="0" smtClean="0"/>
              <a:t>Prepared by</a:t>
            </a:r>
          </a:p>
          <a:p>
            <a:r>
              <a:rPr lang="en-US" dirty="0" smtClean="0"/>
              <a:t>19-Dec-2015</a:t>
            </a:r>
          </a:p>
          <a:p>
            <a:r>
              <a:rPr lang="en-US" dirty="0" smtClean="0"/>
              <a:t>Madhavan</a:t>
            </a:r>
            <a:endParaRPr lang="en-US" dirty="0"/>
          </a:p>
        </p:txBody>
      </p:sp>
      <p:pic>
        <p:nvPicPr>
          <p:cNvPr id="1026" name="Picture 2" descr="MYOB smal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97" y="5681660"/>
            <a:ext cx="6572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852805" y="4385731"/>
            <a:ext cx="3369021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Prepared For</a:t>
            </a:r>
          </a:p>
          <a:p>
            <a:r>
              <a:rPr lang="en-US" dirty="0" smtClean="0"/>
              <a:t>Candice </a:t>
            </a:r>
            <a:r>
              <a:rPr lang="en-US" dirty="0" err="1"/>
              <a:t>Nel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Development Manager</a:t>
            </a:r>
            <a:br>
              <a:rPr lang="en-US" dirty="0"/>
            </a:br>
            <a:r>
              <a:rPr lang="en-US" dirty="0"/>
              <a:t>MYOB NZ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NZ" dirty="0"/>
              <a:t>When I input the employee's details: first name, last name, annual salary(positive integer) and super rate(0% - 50% inclusive), payment start date, the program should generate payslip information with name, pay period,  gross income, income tax, net income and super.</a:t>
            </a:r>
          </a:p>
          <a:p>
            <a:r>
              <a:rPr lang="en-NZ" dirty="0"/>
              <a:t>The calculation details will be the following:</a:t>
            </a:r>
            <a:br>
              <a:rPr lang="en-NZ" dirty="0"/>
            </a:br>
            <a:r>
              <a:rPr lang="en-NZ" dirty="0"/>
              <a:t>•       pay period = per calendar month</a:t>
            </a:r>
            <a:br>
              <a:rPr lang="en-NZ" dirty="0"/>
            </a:br>
            <a:r>
              <a:rPr lang="en-NZ" dirty="0"/>
              <a:t>•       gross income = annual salary / 12 months</a:t>
            </a:r>
            <a:br>
              <a:rPr lang="en-NZ" dirty="0"/>
            </a:br>
            <a:r>
              <a:rPr lang="en-NZ" dirty="0"/>
              <a:t>•       income tax = based on the tax table provide below</a:t>
            </a:r>
            <a:br>
              <a:rPr lang="en-NZ" dirty="0"/>
            </a:br>
            <a:r>
              <a:rPr lang="en-NZ" dirty="0"/>
              <a:t>•       net income = gross income - income tax</a:t>
            </a:r>
            <a:br>
              <a:rPr lang="en-NZ" dirty="0"/>
            </a:br>
            <a:r>
              <a:rPr lang="en-NZ" dirty="0"/>
              <a:t>•       super = gross income x super rate</a:t>
            </a:r>
          </a:p>
          <a:p>
            <a:r>
              <a:rPr lang="en-NZ" dirty="0"/>
              <a:t>Notes: All calculation results should be rounded to the whole dollar. If &gt;= 50 cents round up to the next dollar increment, otherwise round down.</a:t>
            </a:r>
            <a:r>
              <a:rPr lang="en-NZ" i="1" dirty="0"/>
              <a:t/>
            </a:r>
            <a:br>
              <a:rPr lang="en-NZ" i="1" dirty="0"/>
            </a:br>
            <a:r>
              <a:rPr lang="en-NZ" dirty="0"/>
              <a:t>The following rates for 2012-13 apply from 1 July 2012.</a:t>
            </a:r>
          </a:p>
          <a:p>
            <a:r>
              <a:rPr lang="en-NZ" dirty="0"/>
              <a:t>Taxable income   Tax on this income</a:t>
            </a:r>
            <a:br>
              <a:rPr lang="en-NZ" dirty="0"/>
            </a:br>
            <a:r>
              <a:rPr lang="en-NZ" dirty="0"/>
              <a:t>0 - $18,200     Nil</a:t>
            </a:r>
            <a:br>
              <a:rPr lang="en-NZ" dirty="0"/>
            </a:br>
            <a:r>
              <a:rPr lang="en-NZ" dirty="0"/>
              <a:t>$18,201 - $37,000       19c for each $1 over $18,200</a:t>
            </a:r>
            <a:br>
              <a:rPr lang="en-NZ" dirty="0"/>
            </a:br>
            <a:r>
              <a:rPr lang="en-NZ" dirty="0"/>
              <a:t>$37,001 - $80,000       $3,572 plus 32.5c for each $1 over $37,000</a:t>
            </a:r>
            <a:br>
              <a:rPr lang="en-NZ" dirty="0"/>
            </a:br>
            <a:r>
              <a:rPr lang="en-NZ" dirty="0"/>
              <a:t>$80,001 - $180,000      $17,547 plus 37c for each $1 over $80,000</a:t>
            </a:r>
            <a:br>
              <a:rPr lang="en-NZ" dirty="0"/>
            </a:br>
            <a:r>
              <a:rPr lang="en-NZ" dirty="0"/>
              <a:t>$180,001 and over       $54,547 plus 45c for each $1 over $180,000</a:t>
            </a:r>
            <a:r>
              <a:rPr lang="en-NZ" i="1" dirty="0"/>
              <a:t/>
            </a:r>
            <a:br>
              <a:rPr lang="en-NZ" i="1" dirty="0"/>
            </a:br>
            <a:r>
              <a:rPr lang="en-NZ" dirty="0"/>
              <a:t>The tax table is from ATO: </a:t>
            </a:r>
            <a:r>
              <a:rPr lang="en-NZ" dirty="0">
                <a:hlinkClick r:id="rId2"/>
              </a:rPr>
              <a:t>http://www.ato.gov.au/content/12333.htm</a:t>
            </a:r>
            <a:endParaRPr lang="en-NZ" dirty="0"/>
          </a:p>
          <a:p>
            <a:r>
              <a:rPr lang="en-NZ" dirty="0"/>
              <a:t>Example Data</a:t>
            </a:r>
          </a:p>
          <a:p>
            <a:r>
              <a:rPr lang="en-NZ" dirty="0"/>
              <a:t>Employee annual salary is 60,050, super rate is 9%, how much will this employee be paid for the month of March ?</a:t>
            </a:r>
            <a:br>
              <a:rPr lang="en-NZ" dirty="0"/>
            </a:br>
            <a:r>
              <a:rPr lang="en-NZ" dirty="0"/>
              <a:t>•       pay period = Month of March (01 March to 31 March)</a:t>
            </a:r>
            <a:br>
              <a:rPr lang="en-NZ" dirty="0"/>
            </a:br>
            <a:r>
              <a:rPr lang="en-NZ" dirty="0"/>
              <a:t>•       gross income = 60,050 / 12 = 5,004.16666667 (round down) = 5,004</a:t>
            </a:r>
            <a:br>
              <a:rPr lang="en-NZ" dirty="0"/>
            </a:br>
            <a:r>
              <a:rPr lang="en-NZ" dirty="0"/>
              <a:t>•       income tax = (3,572 + (60,050 - 37,000) x 0.325) / 12  = 921.9375 (round up) = 922</a:t>
            </a:r>
            <a:br>
              <a:rPr lang="en-NZ" dirty="0"/>
            </a:br>
            <a:r>
              <a:rPr lang="en-NZ" dirty="0"/>
              <a:t>•       net income = 5,004 - 922 = 4,082</a:t>
            </a:r>
            <a:br>
              <a:rPr lang="en-NZ" dirty="0"/>
            </a:br>
            <a:r>
              <a:rPr lang="en-NZ" dirty="0"/>
              <a:t>•       super = 5,004 x 9% = 450.36 (round down) = 450</a:t>
            </a:r>
          </a:p>
          <a:p>
            <a:r>
              <a:rPr lang="en-NZ" dirty="0"/>
              <a:t>Here is the csv input and output format we provide. (But feel free to use any format you want)</a:t>
            </a:r>
            <a:r>
              <a:rPr lang="en-NZ" i="1" dirty="0"/>
              <a:t/>
            </a:r>
            <a:br>
              <a:rPr lang="en-NZ" i="1" dirty="0"/>
            </a:br>
            <a:r>
              <a:rPr lang="en-NZ" dirty="0"/>
              <a:t>Input (first name, last name, annual salary, super rate (%), payment start date):</a:t>
            </a:r>
            <a:br>
              <a:rPr lang="en-NZ" dirty="0"/>
            </a:br>
            <a:r>
              <a:rPr lang="en-NZ" dirty="0"/>
              <a:t>David,Rudd,60050,9%,01 March – 31 March</a:t>
            </a:r>
            <a:br>
              <a:rPr lang="en-NZ" dirty="0"/>
            </a:br>
            <a:r>
              <a:rPr lang="en-NZ" dirty="0"/>
              <a:t>Ryan,Chen,120000,10%,01 March – 31 March</a:t>
            </a:r>
            <a:r>
              <a:rPr lang="en-NZ" i="1" dirty="0"/>
              <a:t/>
            </a:r>
            <a:br>
              <a:rPr lang="en-NZ" i="1" dirty="0"/>
            </a:br>
            <a:r>
              <a:rPr lang="en-NZ" dirty="0"/>
              <a:t>Output (name, pay period, gross income, income tax, net income, super):</a:t>
            </a:r>
            <a:br>
              <a:rPr lang="en-NZ" dirty="0"/>
            </a:br>
            <a:r>
              <a:rPr lang="en-NZ" dirty="0"/>
              <a:t>David Rudd,01 March – 31 March,5004,922,4082,450</a:t>
            </a:r>
            <a:br>
              <a:rPr lang="en-NZ" dirty="0"/>
            </a:br>
            <a:r>
              <a:rPr lang="en-NZ" dirty="0"/>
              <a:t>Ryan Chen,01 March – 31 March,10000,2696,7304,1000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List any </a:t>
            </a:r>
            <a:r>
              <a:rPr lang="en-NZ" dirty="0" smtClean="0"/>
              <a:t>assumptions.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Employees are Australian Residential</a:t>
            </a:r>
          </a:p>
          <a:p>
            <a:r>
              <a:rPr lang="en-US" dirty="0" smtClean="0"/>
              <a:t>Income Tax Year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4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86" y="110836"/>
            <a:ext cx="10131425" cy="1456267"/>
          </a:xfrm>
        </p:spPr>
        <p:txBody>
          <a:bodyPr/>
          <a:lstStyle/>
          <a:p>
            <a:r>
              <a:rPr lang="en-US" dirty="0" smtClean="0"/>
              <a:t>Code map and Code </a:t>
            </a:r>
            <a:r>
              <a:rPr lang="en-US" dirty="0" err="1" smtClean="0"/>
              <a:t>metrix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985" y="1317719"/>
            <a:ext cx="6438207" cy="4005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" y="5436523"/>
            <a:ext cx="7131069" cy="133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8" y="2162708"/>
            <a:ext cx="5439534" cy="3324689"/>
          </a:xfrm>
        </p:spPr>
      </p:pic>
    </p:spTree>
    <p:extLst>
      <p:ext uri="{BB962C8B-B14F-4D97-AF65-F5344CB8AC3E}">
        <p14:creationId xmlns:p14="http://schemas.microsoft.com/office/powerpoint/2010/main" val="8678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with properties and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7" y="2065867"/>
            <a:ext cx="7994906" cy="3649662"/>
          </a:xfrm>
        </p:spPr>
      </p:pic>
    </p:spTree>
    <p:extLst>
      <p:ext uri="{BB962C8B-B14F-4D97-AF65-F5344CB8AC3E}">
        <p14:creationId xmlns:p14="http://schemas.microsoft.com/office/powerpoint/2010/main" val="250451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80427"/>
            <a:ext cx="10131425" cy="29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80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</TotalTime>
  <Words>82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 Employee monthly pay slip</vt:lpstr>
      <vt:lpstr>problem</vt:lpstr>
      <vt:lpstr>List any assumptions.</vt:lpstr>
      <vt:lpstr>Code map and Code metrix</vt:lpstr>
      <vt:lpstr>Class diagram</vt:lpstr>
      <vt:lpstr>Class with properties and Methods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Employee monthly pay slip</dc:title>
  <dc:creator>Madhavan Ekanathan</dc:creator>
  <cp:lastModifiedBy>Madhavan Ekanathan</cp:lastModifiedBy>
  <cp:revision>13</cp:revision>
  <dcterms:created xsi:type="dcterms:W3CDTF">2015-12-19T01:15:29Z</dcterms:created>
  <dcterms:modified xsi:type="dcterms:W3CDTF">2015-12-19T02:03:56Z</dcterms:modified>
</cp:coreProperties>
</file>