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87" autoAdjust="0"/>
  </p:normalViewPr>
  <p:slideViewPr>
    <p:cSldViewPr snapToGrid="0" snapToObjects="1">
      <p:cViewPr varScale="1">
        <p:scale>
          <a:sx n="124" d="100"/>
          <a:sy n="124" d="100"/>
        </p:scale>
        <p:origin x="-12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16B9-0F25-814D-A741-B8E677F0CA02}" type="datetimeFigureOut">
              <a:rPr lang="en-US" smtClean="0"/>
              <a:t>06.05.20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D513-46DC-2E40-B4C9-5F8A83B8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7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16B9-0F25-814D-A741-B8E677F0CA02}" type="datetimeFigureOut">
              <a:rPr lang="en-US" smtClean="0"/>
              <a:t>06.05.20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D513-46DC-2E40-B4C9-5F8A83B8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3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16B9-0F25-814D-A741-B8E677F0CA02}" type="datetimeFigureOut">
              <a:rPr lang="en-US" smtClean="0"/>
              <a:t>06.05.20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D513-46DC-2E40-B4C9-5F8A83B8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5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16B9-0F25-814D-A741-B8E677F0CA02}" type="datetimeFigureOut">
              <a:rPr lang="en-US" smtClean="0"/>
              <a:t>06.05.20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D513-46DC-2E40-B4C9-5F8A83B8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5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16B9-0F25-814D-A741-B8E677F0CA02}" type="datetimeFigureOut">
              <a:rPr lang="en-US" smtClean="0"/>
              <a:t>06.05.20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D513-46DC-2E40-B4C9-5F8A83B8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7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16B9-0F25-814D-A741-B8E677F0CA02}" type="datetimeFigureOut">
              <a:rPr lang="en-US" smtClean="0"/>
              <a:t>06.05.20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D513-46DC-2E40-B4C9-5F8A83B8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4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16B9-0F25-814D-A741-B8E677F0CA02}" type="datetimeFigureOut">
              <a:rPr lang="en-US" smtClean="0"/>
              <a:t>06.05.20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D513-46DC-2E40-B4C9-5F8A83B8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16B9-0F25-814D-A741-B8E677F0CA02}" type="datetimeFigureOut">
              <a:rPr lang="en-US" smtClean="0"/>
              <a:t>06.05.20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D513-46DC-2E40-B4C9-5F8A83B8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8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16B9-0F25-814D-A741-B8E677F0CA02}" type="datetimeFigureOut">
              <a:rPr lang="en-US" smtClean="0"/>
              <a:t>06.05.20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D513-46DC-2E40-B4C9-5F8A83B8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0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16B9-0F25-814D-A741-B8E677F0CA02}" type="datetimeFigureOut">
              <a:rPr lang="en-US" smtClean="0"/>
              <a:t>06.05.20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D513-46DC-2E40-B4C9-5F8A83B8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7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16B9-0F25-814D-A741-B8E677F0CA02}" type="datetimeFigureOut">
              <a:rPr lang="en-US" smtClean="0"/>
              <a:t>06.05.20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D513-46DC-2E40-B4C9-5F8A83B8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0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C16B9-0F25-814D-A741-B8E677F0CA02}" type="datetimeFigureOut">
              <a:rPr lang="en-US" smtClean="0"/>
              <a:t>06.05.20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1D513-46DC-2E40-B4C9-5F8A83B8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4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SF1P0.hi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27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12S391.hi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50" y="298450"/>
            <a:ext cx="6184900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35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13S317.hi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38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16S539.hi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00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18S51.hi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78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19S433.hi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48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21S11.hi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77" y="0"/>
            <a:ext cx="60504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4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22S1045.hi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85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GA.hi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0350"/>
            <a:ext cx="6553200" cy="6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67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ENTAD.hi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97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ENTAE.hi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0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1S1656.hi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68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01.hi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1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POX.hi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50" y="260350"/>
            <a:ext cx="6261100" cy="6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28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WA.hi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50" y="298450"/>
            <a:ext cx="6184900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4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2S441.hi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6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2S1338.hi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50" y="298450"/>
            <a:ext cx="6184900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4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3S1358.hi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50" y="298450"/>
            <a:ext cx="6184900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9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5S818.hi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4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7S820.hi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8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8S1179.hi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50" y="298450"/>
            <a:ext cx="6184900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8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10S1248.hi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059" y="4572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63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0</Words>
  <Application>Microsoft Macintosh PowerPoint</Application>
  <PresentationFormat>On-screen Show (4:3)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 Mann</dc:creator>
  <cp:lastModifiedBy>Allison Mann</cp:lastModifiedBy>
  <cp:revision>3</cp:revision>
  <dcterms:created xsi:type="dcterms:W3CDTF">2020-05-06T22:28:58Z</dcterms:created>
  <dcterms:modified xsi:type="dcterms:W3CDTF">2020-05-07T17:49:56Z</dcterms:modified>
</cp:coreProperties>
</file>