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12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A6D0-D882-DB43-9407-4655F8D0BC04}" type="datetimeFigureOut">
              <a:rPr lang="en-US" smtClean="0"/>
              <a:t>19.05.20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482-7679-704A-8BD0-1EFBF67D4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A6D0-D882-DB43-9407-4655F8D0BC04}" type="datetimeFigureOut">
              <a:rPr lang="en-US" smtClean="0"/>
              <a:t>19.05.20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482-7679-704A-8BD0-1EFBF67D4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A6D0-D882-DB43-9407-4655F8D0BC04}" type="datetimeFigureOut">
              <a:rPr lang="en-US" smtClean="0"/>
              <a:t>19.05.20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482-7679-704A-8BD0-1EFBF67D4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A6D0-D882-DB43-9407-4655F8D0BC04}" type="datetimeFigureOut">
              <a:rPr lang="en-US" smtClean="0"/>
              <a:t>19.05.20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482-7679-704A-8BD0-1EFBF67D4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A6D0-D882-DB43-9407-4655F8D0BC04}" type="datetimeFigureOut">
              <a:rPr lang="en-US" smtClean="0"/>
              <a:t>19.05.20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482-7679-704A-8BD0-1EFBF67D4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8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A6D0-D882-DB43-9407-4655F8D0BC04}" type="datetimeFigureOut">
              <a:rPr lang="en-US" smtClean="0"/>
              <a:t>19.05.20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482-7679-704A-8BD0-1EFBF67D4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A6D0-D882-DB43-9407-4655F8D0BC04}" type="datetimeFigureOut">
              <a:rPr lang="en-US" smtClean="0"/>
              <a:t>19.05.20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482-7679-704A-8BD0-1EFBF67D4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8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A6D0-D882-DB43-9407-4655F8D0BC04}" type="datetimeFigureOut">
              <a:rPr lang="en-US" smtClean="0"/>
              <a:t>19.05.20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482-7679-704A-8BD0-1EFBF67D4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A6D0-D882-DB43-9407-4655F8D0BC04}" type="datetimeFigureOut">
              <a:rPr lang="en-US" smtClean="0"/>
              <a:t>19.05.20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482-7679-704A-8BD0-1EFBF67D4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4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A6D0-D882-DB43-9407-4655F8D0BC04}" type="datetimeFigureOut">
              <a:rPr lang="en-US" smtClean="0"/>
              <a:t>19.05.20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482-7679-704A-8BD0-1EFBF67D4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3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A6D0-D882-DB43-9407-4655F8D0BC04}" type="datetimeFigureOut">
              <a:rPr lang="en-US" smtClean="0"/>
              <a:t>19.05.20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482-7679-704A-8BD0-1EFBF67D4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3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A6D0-D882-DB43-9407-4655F8D0BC04}" type="datetimeFigureOut">
              <a:rPr lang="en-US" smtClean="0"/>
              <a:t>19.05.20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2482-7679-704A-8BD0-1EFBF67D4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POX.hist.striq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4351" y="12971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TPOX 150BP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5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NTAE.hist.strique7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0020" y="1952601"/>
            <a:ext cx="142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Penta</a:t>
            </a:r>
            <a:r>
              <a:rPr lang="en-US" dirty="0" smtClean="0"/>
              <a:t> E 75BP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28096" y="499041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0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NTAE.hist.strique5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4979" y="1911638"/>
            <a:ext cx="142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Penta</a:t>
            </a:r>
            <a:r>
              <a:rPr lang="en-US" dirty="0" smtClean="0"/>
              <a:t> E 50BP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0624" y="524709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6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NTAE.hist.strique2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9810" y="1897983"/>
            <a:ext cx="142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Penta</a:t>
            </a:r>
            <a:r>
              <a:rPr lang="en-US" dirty="0" smtClean="0"/>
              <a:t> E 25BP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9414" y="486476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8402" y="563161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1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NTAD.hist.striq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0729" y="1447383"/>
            <a:ext cx="157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Penta</a:t>
            </a:r>
            <a:r>
              <a:rPr lang="en-US" dirty="0" smtClean="0"/>
              <a:t> D 150BP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4070" y="109544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5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NTAD.hist.strique7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8844" y="185701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Penta</a:t>
            </a:r>
            <a:r>
              <a:rPr lang="en-US" dirty="0" smtClean="0"/>
              <a:t> D 75BP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6178" y="334910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18111" y="545410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5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NTAD.hist.strique5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3256" y="217107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Penta</a:t>
            </a:r>
            <a:r>
              <a:rPr lang="en-US" dirty="0" smtClean="0"/>
              <a:t> D 50BP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86934" y="4031835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212" y="5262945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2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NTAD.hist.strique2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2290" y="237589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Penta</a:t>
            </a:r>
            <a:r>
              <a:rPr lang="en-US" dirty="0" smtClean="0"/>
              <a:t> D 25BP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2523" y="489207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2659" y="5413803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7S820.hist.striq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2195" y="1215255"/>
            <a:ext cx="154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D7S820 150BP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4779" y="2286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49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7S820.hist.strique7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6317" y="1133328"/>
            <a:ext cx="143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D7S820 75BP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8431" y="190172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8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7S820.hist.strique5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75817" y="1843365"/>
            <a:ext cx="143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D7S820 50BP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6726" y="321256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7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POX.hist.strique7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9520" y="1351801"/>
            <a:ext cx="122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TPOX 75BP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12895" y="464254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42394" y="246156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2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7S820.hist.strique2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8168" y="2362238"/>
            <a:ext cx="143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D7S820 25BP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2523" y="4332236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28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5S818.hist.striq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9263" y="1706819"/>
            <a:ext cx="154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D5S818 150BP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63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5S818.hist.strique7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4722" y="1583928"/>
            <a:ext cx="143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D5S818 75BP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44906" y="3892206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6937" y="370754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82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5S818.hist.strique5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6655" y="2143765"/>
            <a:ext cx="143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D5S818 50BP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4115" y="433046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4790" y="400429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04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5S818.hist.strique2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57749" y="2594365"/>
            <a:ext cx="143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D5S818 25BP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3906" y="529862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27557" y="529862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28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2S441.hist.striq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33790" y="1420074"/>
            <a:ext cx="900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D2S441</a:t>
            </a:r>
          </a:p>
          <a:p>
            <a:r>
              <a:rPr lang="en-US" dirty="0" smtClean="0"/>
              <a:t>150BP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07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2S441.hist.strique7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2581" y="2457820"/>
            <a:ext cx="143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D2S441 75BP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39238" y="538055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6421" y="509600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86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2S441.hist.strique5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2162" y="2444165"/>
            <a:ext cx="143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D2S441 50BP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2055" y="517573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2475" y="4877533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34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2S441.hist.strique2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2033" y="2116456"/>
            <a:ext cx="143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D2S441 25BP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2521" y="5230353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7691" y="518443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POX.hist.strique5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0229" y="1857019"/>
            <a:ext cx="122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TPOX 50BP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4036" y="101417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651" y="371998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POX.hist.strique2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6493" y="1952601"/>
            <a:ext cx="122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TPOX 25BP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7820" y="326718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2541" y="4129616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7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01.hist.striq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2191" y="641764"/>
            <a:ext cx="135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TH01 15OBP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01.hist.strique7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5270" y="1420074"/>
            <a:ext cx="120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TH01 75BP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3278" y="2286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18110" y="397214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8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01.hist.strique5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4013" y="1829710"/>
            <a:ext cx="120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TH01 50BP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26644" y="209222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4085" y="382855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8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01.hist.strique2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3594" y="1583928"/>
            <a:ext cx="120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TH01 25BP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8367" y="308966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4053" y="436174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8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NTAE.hist.striq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051401"/>
            <a:ext cx="89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Penta</a:t>
            </a:r>
            <a:r>
              <a:rPr lang="en-US" dirty="0" smtClean="0"/>
              <a:t> E</a:t>
            </a:r>
          </a:p>
          <a:p>
            <a:r>
              <a:rPr lang="en-US" dirty="0" smtClean="0"/>
              <a:t>150BP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2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103</Words>
  <Application>Microsoft Macintosh PowerPoint</Application>
  <PresentationFormat>On-screen Show (4:3)</PresentationFormat>
  <Paragraphs>69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Mann</dc:creator>
  <cp:lastModifiedBy>Allison Mann</cp:lastModifiedBy>
  <cp:revision>4</cp:revision>
  <dcterms:created xsi:type="dcterms:W3CDTF">2020-05-19T20:24:05Z</dcterms:created>
  <dcterms:modified xsi:type="dcterms:W3CDTF">2020-05-19T20:49:51Z</dcterms:modified>
</cp:coreProperties>
</file>