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2" r:id="rId8"/>
    <p:sldId id="263" r:id="rId9"/>
    <p:sldId id="264" r:id="rId10"/>
    <p:sldId id="276" r:id="rId11"/>
    <p:sldId id="265" r:id="rId12"/>
    <p:sldId id="278" r:id="rId13"/>
    <p:sldId id="266" r:id="rId14"/>
    <p:sldId id="279" r:id="rId15"/>
    <p:sldId id="269" r:id="rId16"/>
    <p:sldId id="267" r:id="rId17"/>
    <p:sldId id="268" r:id="rId18"/>
    <p:sldId id="270" r:id="rId19"/>
    <p:sldId id="277" r:id="rId20"/>
    <p:sldId id="271" r:id="rId21"/>
    <p:sldId id="272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36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emen\Documents\research\papers\courses\sbs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emen\Documents\research\papers\courses\sbs\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emen\Documents\research\papers\courses\sbs\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emen\Documents\research\papers\courses\sbs\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emen\Documents\research\papers\courses\sbs\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emen\Documents\research\papers\courses\sbs\dat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emen\Documents\research\papers\courses\sbs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Peak fraction of population infected vs. Mean degree for different network structures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9.5365412656751233E-2"/>
          <c:y val="0.18708286991934986"/>
          <c:w val="0.84276040004803321"/>
          <c:h val="0.6778118304645363"/>
        </c:manualLayout>
      </c:layout>
      <c:scatterChart>
        <c:scatterStyle val="smoothMarker"/>
        <c:varyColors val="0"/>
        <c:ser>
          <c:idx val="0"/>
          <c:order val="0"/>
          <c:tx>
            <c:v>Regular</c:v>
          </c:tx>
          <c:xVal>
            <c:numRef>
              <c:f>PeakInfectionRate!$A$3:$A$10</c:f>
              <c:numCache>
                <c:formatCode>General</c:formatCode>
                <c:ptCount val="8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</c:numCache>
            </c:numRef>
          </c:xVal>
          <c:yVal>
            <c:numRef>
              <c:f>PeakInfectionRate!$B$3:$B$10</c:f>
              <c:numCache>
                <c:formatCode>General</c:formatCode>
                <c:ptCount val="8"/>
                <c:pt idx="0">
                  <c:v>0.49940000000000001</c:v>
                </c:pt>
                <c:pt idx="1">
                  <c:v>0.73380000000000001</c:v>
                </c:pt>
                <c:pt idx="2">
                  <c:v>0.84630000000000005</c:v>
                </c:pt>
                <c:pt idx="3">
                  <c:v>0.92249999999999999</c:v>
                </c:pt>
                <c:pt idx="4">
                  <c:v>0.97109999999999996</c:v>
                </c:pt>
                <c:pt idx="5">
                  <c:v>0.98970000000000002</c:v>
                </c:pt>
                <c:pt idx="6">
                  <c:v>0.99650000000000005</c:v>
                </c:pt>
                <c:pt idx="7">
                  <c:v>0.99880000000000002</c:v>
                </c:pt>
              </c:numCache>
            </c:numRef>
          </c:yVal>
          <c:smooth val="1"/>
        </c:ser>
        <c:ser>
          <c:idx val="1"/>
          <c:order val="1"/>
          <c:tx>
            <c:v>Random</c:v>
          </c:tx>
          <c:xVal>
            <c:numRef>
              <c:f>PeakInfectionRate!$A$3:$A$10</c:f>
              <c:numCache>
                <c:formatCode>General</c:formatCode>
                <c:ptCount val="8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</c:numCache>
            </c:numRef>
          </c:xVal>
          <c:yVal>
            <c:numRef>
              <c:f>PeakInfectionRate!$C$3:$C$10</c:f>
              <c:numCache>
                <c:formatCode>General</c:formatCode>
                <c:ptCount val="8"/>
                <c:pt idx="0">
                  <c:v>0.80230000000000001</c:v>
                </c:pt>
                <c:pt idx="1">
                  <c:v>0.90780000000000005</c:v>
                </c:pt>
                <c:pt idx="2">
                  <c:v>0.96279999999999999</c:v>
                </c:pt>
                <c:pt idx="3">
                  <c:v>0.97860000000000003</c:v>
                </c:pt>
                <c:pt idx="4">
                  <c:v>0.98839999999999995</c:v>
                </c:pt>
                <c:pt idx="5">
                  <c:v>0.99409999999999998</c:v>
                </c:pt>
                <c:pt idx="6">
                  <c:v>0.99719999999999998</c:v>
                </c:pt>
                <c:pt idx="7">
                  <c:v>0.99750000000000005</c:v>
                </c:pt>
              </c:numCache>
            </c:numRef>
          </c:yVal>
          <c:smooth val="1"/>
        </c:ser>
        <c:ser>
          <c:idx val="2"/>
          <c:order val="2"/>
          <c:tx>
            <c:v>Scale Free</c:v>
          </c:tx>
          <c:xVal>
            <c:numRef>
              <c:f>PeakInfectionRate!$A$3:$A$10</c:f>
              <c:numCache>
                <c:formatCode>General</c:formatCode>
                <c:ptCount val="8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</c:numCache>
            </c:numRef>
          </c:xVal>
          <c:yVal>
            <c:numRef>
              <c:f>PeakInfectionRate!$D$3:$D$10</c:f>
              <c:numCache>
                <c:formatCode>General</c:formatCode>
                <c:ptCount val="8"/>
                <c:pt idx="0">
                  <c:v>0.8992</c:v>
                </c:pt>
                <c:pt idx="1">
                  <c:v>0.97060000000000002</c:v>
                </c:pt>
                <c:pt idx="2">
                  <c:v>0.99150000000000005</c:v>
                </c:pt>
                <c:pt idx="3">
                  <c:v>0.99760000000000004</c:v>
                </c:pt>
                <c:pt idx="4">
                  <c:v>0.99950000000000006</c:v>
                </c:pt>
                <c:pt idx="5">
                  <c:v>0.99960000000000004</c:v>
                </c:pt>
                <c:pt idx="6">
                  <c:v>0.99990000000000001</c:v>
                </c:pt>
                <c:pt idx="7">
                  <c:v>0.99990000000000001</c:v>
                </c:pt>
              </c:numCache>
            </c:numRef>
          </c:yVal>
          <c:smooth val="1"/>
        </c:ser>
        <c:ser>
          <c:idx val="3"/>
          <c:order val="3"/>
          <c:tx>
            <c:v>Small World</c:v>
          </c:tx>
          <c:xVal>
            <c:numRef>
              <c:f>PeakInfectionRate!$A$3:$A$10</c:f>
              <c:numCache>
                <c:formatCode>General</c:formatCode>
                <c:ptCount val="8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</c:numCache>
            </c:numRef>
          </c:xVal>
          <c:yVal>
            <c:numRef>
              <c:f>PeakInfectionRate!$E$3:$E$10</c:f>
              <c:numCache>
                <c:formatCode>General</c:formatCode>
                <c:ptCount val="8"/>
                <c:pt idx="0">
                  <c:v>0.86109999999999998</c:v>
                </c:pt>
                <c:pt idx="1">
                  <c:v>0.96970000000000001</c:v>
                </c:pt>
                <c:pt idx="2">
                  <c:v>0.99550000000000005</c:v>
                </c:pt>
                <c:pt idx="3">
                  <c:v>0.99929999999999997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084352"/>
        <c:axId val="78166656"/>
      </c:scatterChart>
      <c:valAx>
        <c:axId val="78084352"/>
        <c:scaling>
          <c:orientation val="minMax"/>
          <c:min val="3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Mean Degree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8166656"/>
        <c:crosses val="autoZero"/>
        <c:crossBetween val="midCat"/>
      </c:valAx>
      <c:valAx>
        <c:axId val="78166656"/>
        <c:scaling>
          <c:orientation val="minMax"/>
          <c:max val="1"/>
          <c:min val="0.4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Fraction of population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8084352"/>
        <c:crosses val="autoZero"/>
        <c:crossBetween val="midCat"/>
        <c:majorUnit val="5.000000000000001E-2"/>
      </c:valAx>
    </c:plotArea>
    <c:legend>
      <c:legendPos val="r"/>
      <c:layout>
        <c:manualLayout>
          <c:xMode val="edge"/>
          <c:yMode val="edge"/>
          <c:x val="0.76999351551644279"/>
          <c:y val="0.47046569540615302"/>
          <c:w val="0.16034007513766663"/>
          <c:h val="0.21662154417358684"/>
        </c:manualLayout>
      </c:layout>
      <c:overlay val="0"/>
      <c:spPr>
        <a:solidFill>
          <a:schemeClr val="bg1"/>
        </a:solidFill>
      </c:sp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Time till complete disappearance of epidemic vs. mean degree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persistence!$D$1</c:f>
              <c:strCache>
                <c:ptCount val="1"/>
                <c:pt idx="0">
                  <c:v>Regular</c:v>
                </c:pt>
              </c:strCache>
            </c:strRef>
          </c:tx>
          <c:marker>
            <c:symbol val="none"/>
          </c:marker>
          <c:val>
            <c:numRef>
              <c:f>persistence!$D$2:$D$9</c:f>
              <c:numCache>
                <c:formatCode>General</c:formatCode>
                <c:ptCount val="8"/>
                <c:pt idx="0">
                  <c:v>10</c:v>
                </c:pt>
                <c:pt idx="1">
                  <c:v>11</c:v>
                </c:pt>
                <c:pt idx="2">
                  <c:v>11</c:v>
                </c:pt>
                <c:pt idx="3">
                  <c:v>12</c:v>
                </c:pt>
                <c:pt idx="4">
                  <c:v>14</c:v>
                </c:pt>
                <c:pt idx="5">
                  <c:v>17</c:v>
                </c:pt>
                <c:pt idx="6">
                  <c:v>18</c:v>
                </c:pt>
                <c:pt idx="7">
                  <c:v>27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persistence!$E$1</c:f>
              <c:strCache>
                <c:ptCount val="1"/>
                <c:pt idx="0">
                  <c:v>Random</c:v>
                </c:pt>
              </c:strCache>
            </c:strRef>
          </c:tx>
          <c:marker>
            <c:symbol val="none"/>
          </c:marker>
          <c:val>
            <c:numRef>
              <c:f>persistence!$E$2:$E$9</c:f>
              <c:numCache>
                <c:formatCode>General</c:formatCode>
                <c:ptCount val="8"/>
                <c:pt idx="0">
                  <c:v>11</c:v>
                </c:pt>
                <c:pt idx="1">
                  <c:v>11</c:v>
                </c:pt>
                <c:pt idx="2">
                  <c:v>12</c:v>
                </c:pt>
                <c:pt idx="3">
                  <c:v>14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24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persistence!$F$1</c:f>
              <c:strCache>
                <c:ptCount val="1"/>
                <c:pt idx="0">
                  <c:v>Scale Free</c:v>
                </c:pt>
              </c:strCache>
            </c:strRef>
          </c:tx>
          <c:marker>
            <c:symbol val="none"/>
          </c:marker>
          <c:val>
            <c:numRef>
              <c:f>persistence!$F$2:$F$9</c:f>
              <c:numCache>
                <c:formatCode>General</c:formatCode>
                <c:ptCount val="8"/>
                <c:pt idx="0">
                  <c:v>9</c:v>
                </c:pt>
                <c:pt idx="1">
                  <c:v>9</c:v>
                </c:pt>
                <c:pt idx="2">
                  <c:v>10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14</c:v>
                </c:pt>
                <c:pt idx="7">
                  <c:v>15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persistence!$G$1</c:f>
              <c:strCache>
                <c:ptCount val="1"/>
                <c:pt idx="0">
                  <c:v>Small World</c:v>
                </c:pt>
              </c:strCache>
            </c:strRef>
          </c:tx>
          <c:marker>
            <c:symbol val="none"/>
          </c:marker>
          <c:val>
            <c:numRef>
              <c:f>persistence!$G$2:$G$9</c:f>
              <c:numCache>
                <c:formatCode>General</c:formatCode>
                <c:ptCount val="8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10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0796160"/>
        <c:axId val="150798336"/>
      </c:lineChart>
      <c:catAx>
        <c:axId val="1507961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Mean Degree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150798336"/>
        <c:crosses val="autoZero"/>
        <c:auto val="1"/>
        <c:lblAlgn val="ctr"/>
        <c:lblOffset val="100"/>
        <c:noMultiLvlLbl val="0"/>
      </c:catAx>
      <c:valAx>
        <c:axId val="15079833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07961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Fraction of infected population vs. time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3823662286116675"/>
          <c:y val="0.16647896757712408"/>
          <c:w val="0.81305239284113873"/>
          <c:h val="0.65102206437845123"/>
        </c:manualLayout>
      </c:layout>
      <c:lineChart>
        <c:grouping val="standard"/>
        <c:varyColors val="0"/>
        <c:ser>
          <c:idx val="0"/>
          <c:order val="0"/>
          <c:tx>
            <c:v>p=0.01</c:v>
          </c:tx>
          <c:marker>
            <c:symbol val="none"/>
          </c:marker>
          <c:cat>
            <c:numRef>
              <c:f>synchronization!$A$2:$A$601</c:f>
              <c:numCache>
                <c:formatCode>General</c:formatCode>
                <c:ptCount val="600"/>
                <c:pt idx="0">
                  <c:v>5000</c:v>
                </c:pt>
                <c:pt idx="1">
                  <c:v>5001</c:v>
                </c:pt>
                <c:pt idx="2">
                  <c:v>5002</c:v>
                </c:pt>
                <c:pt idx="3">
                  <c:v>5003</c:v>
                </c:pt>
                <c:pt idx="4">
                  <c:v>5004</c:v>
                </c:pt>
                <c:pt idx="5">
                  <c:v>5005</c:v>
                </c:pt>
                <c:pt idx="6">
                  <c:v>5006</c:v>
                </c:pt>
                <c:pt idx="7">
                  <c:v>5007</c:v>
                </c:pt>
                <c:pt idx="8">
                  <c:v>5008</c:v>
                </c:pt>
                <c:pt idx="9">
                  <c:v>5009</c:v>
                </c:pt>
                <c:pt idx="10">
                  <c:v>5010</c:v>
                </c:pt>
                <c:pt idx="11">
                  <c:v>5011</c:v>
                </c:pt>
                <c:pt idx="12">
                  <c:v>5012</c:v>
                </c:pt>
                <c:pt idx="13">
                  <c:v>5013</c:v>
                </c:pt>
                <c:pt idx="14">
                  <c:v>5014</c:v>
                </c:pt>
                <c:pt idx="15">
                  <c:v>5015</c:v>
                </c:pt>
                <c:pt idx="16">
                  <c:v>5016</c:v>
                </c:pt>
                <c:pt idx="17">
                  <c:v>5017</c:v>
                </c:pt>
                <c:pt idx="18">
                  <c:v>5018</c:v>
                </c:pt>
                <c:pt idx="19">
                  <c:v>5019</c:v>
                </c:pt>
                <c:pt idx="20">
                  <c:v>5020</c:v>
                </c:pt>
                <c:pt idx="21">
                  <c:v>5021</c:v>
                </c:pt>
                <c:pt idx="22">
                  <c:v>5022</c:v>
                </c:pt>
                <c:pt idx="23">
                  <c:v>5023</c:v>
                </c:pt>
                <c:pt idx="24">
                  <c:v>5024</c:v>
                </c:pt>
                <c:pt idx="25">
                  <c:v>5025</c:v>
                </c:pt>
                <c:pt idx="26">
                  <c:v>5026</c:v>
                </c:pt>
                <c:pt idx="27">
                  <c:v>5027</c:v>
                </c:pt>
                <c:pt idx="28">
                  <c:v>5028</c:v>
                </c:pt>
                <c:pt idx="29">
                  <c:v>5029</c:v>
                </c:pt>
                <c:pt idx="30">
                  <c:v>5030</c:v>
                </c:pt>
                <c:pt idx="31">
                  <c:v>5031</c:v>
                </c:pt>
                <c:pt idx="32">
                  <c:v>5032</c:v>
                </c:pt>
                <c:pt idx="33">
                  <c:v>5033</c:v>
                </c:pt>
                <c:pt idx="34">
                  <c:v>5034</c:v>
                </c:pt>
                <c:pt idx="35">
                  <c:v>5035</c:v>
                </c:pt>
                <c:pt idx="36">
                  <c:v>5036</c:v>
                </c:pt>
                <c:pt idx="37">
                  <c:v>5037</c:v>
                </c:pt>
                <c:pt idx="38">
                  <c:v>5038</c:v>
                </c:pt>
                <c:pt idx="39">
                  <c:v>5039</c:v>
                </c:pt>
                <c:pt idx="40">
                  <c:v>5040</c:v>
                </c:pt>
                <c:pt idx="41">
                  <c:v>5041</c:v>
                </c:pt>
                <c:pt idx="42">
                  <c:v>5042</c:v>
                </c:pt>
                <c:pt idx="43">
                  <c:v>5043</c:v>
                </c:pt>
                <c:pt idx="44">
                  <c:v>5044</c:v>
                </c:pt>
                <c:pt idx="45">
                  <c:v>5045</c:v>
                </c:pt>
                <c:pt idx="46">
                  <c:v>5046</c:v>
                </c:pt>
                <c:pt idx="47">
                  <c:v>5047</c:v>
                </c:pt>
                <c:pt idx="48">
                  <c:v>5048</c:v>
                </c:pt>
                <c:pt idx="49">
                  <c:v>5049</c:v>
                </c:pt>
                <c:pt idx="50">
                  <c:v>5050</c:v>
                </c:pt>
                <c:pt idx="51">
                  <c:v>5051</c:v>
                </c:pt>
                <c:pt idx="52">
                  <c:v>5052</c:v>
                </c:pt>
                <c:pt idx="53">
                  <c:v>5053</c:v>
                </c:pt>
                <c:pt idx="54">
                  <c:v>5054</c:v>
                </c:pt>
                <c:pt idx="55">
                  <c:v>5055</c:v>
                </c:pt>
                <c:pt idx="56">
                  <c:v>5056</c:v>
                </c:pt>
                <c:pt idx="57">
                  <c:v>5057</c:v>
                </c:pt>
                <c:pt idx="58">
                  <c:v>5058</c:v>
                </c:pt>
                <c:pt idx="59">
                  <c:v>5059</c:v>
                </c:pt>
                <c:pt idx="60">
                  <c:v>5060</c:v>
                </c:pt>
                <c:pt idx="61">
                  <c:v>5061</c:v>
                </c:pt>
                <c:pt idx="62">
                  <c:v>5062</c:v>
                </c:pt>
                <c:pt idx="63">
                  <c:v>5063</c:v>
                </c:pt>
                <c:pt idx="64">
                  <c:v>5064</c:v>
                </c:pt>
                <c:pt idx="65">
                  <c:v>5065</c:v>
                </c:pt>
                <c:pt idx="66">
                  <c:v>5066</c:v>
                </c:pt>
                <c:pt idx="67">
                  <c:v>5067</c:v>
                </c:pt>
                <c:pt idx="68">
                  <c:v>5068</c:v>
                </c:pt>
                <c:pt idx="69">
                  <c:v>5069</c:v>
                </c:pt>
                <c:pt idx="70">
                  <c:v>5070</c:v>
                </c:pt>
                <c:pt idx="71">
                  <c:v>5071</c:v>
                </c:pt>
                <c:pt idx="72">
                  <c:v>5072</c:v>
                </c:pt>
                <c:pt idx="73">
                  <c:v>5073</c:v>
                </c:pt>
                <c:pt idx="74">
                  <c:v>5074</c:v>
                </c:pt>
                <c:pt idx="75">
                  <c:v>5075</c:v>
                </c:pt>
                <c:pt idx="76">
                  <c:v>5076</c:v>
                </c:pt>
                <c:pt idx="77">
                  <c:v>5077</c:v>
                </c:pt>
                <c:pt idx="78">
                  <c:v>5078</c:v>
                </c:pt>
                <c:pt idx="79">
                  <c:v>5079</c:v>
                </c:pt>
                <c:pt idx="80">
                  <c:v>5080</c:v>
                </c:pt>
                <c:pt idx="81">
                  <c:v>5081</c:v>
                </c:pt>
                <c:pt idx="82">
                  <c:v>5082</c:v>
                </c:pt>
                <c:pt idx="83">
                  <c:v>5083</c:v>
                </c:pt>
                <c:pt idx="84">
                  <c:v>5084</c:v>
                </c:pt>
                <c:pt idx="85">
                  <c:v>5085</c:v>
                </c:pt>
                <c:pt idx="86">
                  <c:v>5086</c:v>
                </c:pt>
                <c:pt idx="87">
                  <c:v>5087</c:v>
                </c:pt>
                <c:pt idx="88">
                  <c:v>5088</c:v>
                </c:pt>
                <c:pt idx="89">
                  <c:v>5089</c:v>
                </c:pt>
                <c:pt idx="90">
                  <c:v>5090</c:v>
                </c:pt>
                <c:pt idx="91">
                  <c:v>5091</c:v>
                </c:pt>
                <c:pt idx="92">
                  <c:v>5092</c:v>
                </c:pt>
                <c:pt idx="93">
                  <c:v>5093</c:v>
                </c:pt>
                <c:pt idx="94">
                  <c:v>5094</c:v>
                </c:pt>
                <c:pt idx="95">
                  <c:v>5095</c:v>
                </c:pt>
                <c:pt idx="96">
                  <c:v>5096</c:v>
                </c:pt>
                <c:pt idx="97">
                  <c:v>5097</c:v>
                </c:pt>
                <c:pt idx="98">
                  <c:v>5098</c:v>
                </c:pt>
                <c:pt idx="99">
                  <c:v>5099</c:v>
                </c:pt>
                <c:pt idx="100">
                  <c:v>5100</c:v>
                </c:pt>
                <c:pt idx="101">
                  <c:v>5101</c:v>
                </c:pt>
                <c:pt idx="102">
                  <c:v>5102</c:v>
                </c:pt>
                <c:pt idx="103">
                  <c:v>5103</c:v>
                </c:pt>
                <c:pt idx="104">
                  <c:v>5104</c:v>
                </c:pt>
                <c:pt idx="105">
                  <c:v>5105</c:v>
                </c:pt>
                <c:pt idx="106">
                  <c:v>5106</c:v>
                </c:pt>
                <c:pt idx="107">
                  <c:v>5107</c:v>
                </c:pt>
                <c:pt idx="108">
                  <c:v>5108</c:v>
                </c:pt>
                <c:pt idx="109">
                  <c:v>5109</c:v>
                </c:pt>
                <c:pt idx="110">
                  <c:v>5110</c:v>
                </c:pt>
                <c:pt idx="111">
                  <c:v>5111</c:v>
                </c:pt>
                <c:pt idx="112">
                  <c:v>5112</c:v>
                </c:pt>
                <c:pt idx="113">
                  <c:v>5113</c:v>
                </c:pt>
                <c:pt idx="114">
                  <c:v>5114</c:v>
                </c:pt>
                <c:pt idx="115">
                  <c:v>5115</c:v>
                </c:pt>
                <c:pt idx="116">
                  <c:v>5116</c:v>
                </c:pt>
                <c:pt idx="117">
                  <c:v>5117</c:v>
                </c:pt>
                <c:pt idx="118">
                  <c:v>5118</c:v>
                </c:pt>
                <c:pt idx="119">
                  <c:v>5119</c:v>
                </c:pt>
                <c:pt idx="120">
                  <c:v>5120</c:v>
                </c:pt>
                <c:pt idx="121">
                  <c:v>5121</c:v>
                </c:pt>
                <c:pt idx="122">
                  <c:v>5122</c:v>
                </c:pt>
                <c:pt idx="123">
                  <c:v>5123</c:v>
                </c:pt>
                <c:pt idx="124">
                  <c:v>5124</c:v>
                </c:pt>
                <c:pt idx="125">
                  <c:v>5125</c:v>
                </c:pt>
                <c:pt idx="126">
                  <c:v>5126</c:v>
                </c:pt>
                <c:pt idx="127">
                  <c:v>5127</c:v>
                </c:pt>
                <c:pt idx="128">
                  <c:v>5128</c:v>
                </c:pt>
                <c:pt idx="129">
                  <c:v>5129</c:v>
                </c:pt>
                <c:pt idx="130">
                  <c:v>5130</c:v>
                </c:pt>
                <c:pt idx="131">
                  <c:v>5131</c:v>
                </c:pt>
                <c:pt idx="132">
                  <c:v>5132</c:v>
                </c:pt>
                <c:pt idx="133">
                  <c:v>5133</c:v>
                </c:pt>
                <c:pt idx="134">
                  <c:v>5134</c:v>
                </c:pt>
                <c:pt idx="135">
                  <c:v>5135</c:v>
                </c:pt>
                <c:pt idx="136">
                  <c:v>5136</c:v>
                </c:pt>
                <c:pt idx="137">
                  <c:v>5137</c:v>
                </c:pt>
                <c:pt idx="138">
                  <c:v>5138</c:v>
                </c:pt>
                <c:pt idx="139">
                  <c:v>5139</c:v>
                </c:pt>
                <c:pt idx="140">
                  <c:v>5140</c:v>
                </c:pt>
                <c:pt idx="141">
                  <c:v>5141</c:v>
                </c:pt>
                <c:pt idx="142">
                  <c:v>5142</c:v>
                </c:pt>
                <c:pt idx="143">
                  <c:v>5143</c:v>
                </c:pt>
                <c:pt idx="144">
                  <c:v>5144</c:v>
                </c:pt>
                <c:pt idx="145">
                  <c:v>5145</c:v>
                </c:pt>
                <c:pt idx="146">
                  <c:v>5146</c:v>
                </c:pt>
                <c:pt idx="147">
                  <c:v>5147</c:v>
                </c:pt>
                <c:pt idx="148">
                  <c:v>5148</c:v>
                </c:pt>
                <c:pt idx="149">
                  <c:v>5149</c:v>
                </c:pt>
                <c:pt idx="150">
                  <c:v>5150</c:v>
                </c:pt>
                <c:pt idx="151">
                  <c:v>5151</c:v>
                </c:pt>
                <c:pt idx="152">
                  <c:v>5152</c:v>
                </c:pt>
                <c:pt idx="153">
                  <c:v>5153</c:v>
                </c:pt>
                <c:pt idx="154">
                  <c:v>5154</c:v>
                </c:pt>
                <c:pt idx="155">
                  <c:v>5155</c:v>
                </c:pt>
                <c:pt idx="156">
                  <c:v>5156</c:v>
                </c:pt>
                <c:pt idx="157">
                  <c:v>5157</c:v>
                </c:pt>
                <c:pt idx="158">
                  <c:v>5158</c:v>
                </c:pt>
                <c:pt idx="159">
                  <c:v>5159</c:v>
                </c:pt>
                <c:pt idx="160">
                  <c:v>5160</c:v>
                </c:pt>
                <c:pt idx="161">
                  <c:v>5161</c:v>
                </c:pt>
                <c:pt idx="162">
                  <c:v>5162</c:v>
                </c:pt>
                <c:pt idx="163">
                  <c:v>5163</c:v>
                </c:pt>
                <c:pt idx="164">
                  <c:v>5164</c:v>
                </c:pt>
                <c:pt idx="165">
                  <c:v>5165</c:v>
                </c:pt>
                <c:pt idx="166">
                  <c:v>5166</c:v>
                </c:pt>
                <c:pt idx="167">
                  <c:v>5167</c:v>
                </c:pt>
                <c:pt idx="168">
                  <c:v>5168</c:v>
                </c:pt>
                <c:pt idx="169">
                  <c:v>5169</c:v>
                </c:pt>
                <c:pt idx="170">
                  <c:v>5170</c:v>
                </c:pt>
                <c:pt idx="171">
                  <c:v>5171</c:v>
                </c:pt>
                <c:pt idx="172">
                  <c:v>5172</c:v>
                </c:pt>
                <c:pt idx="173">
                  <c:v>5173</c:v>
                </c:pt>
                <c:pt idx="174">
                  <c:v>5174</c:v>
                </c:pt>
                <c:pt idx="175">
                  <c:v>5175</c:v>
                </c:pt>
                <c:pt idx="176">
                  <c:v>5176</c:v>
                </c:pt>
                <c:pt idx="177">
                  <c:v>5177</c:v>
                </c:pt>
                <c:pt idx="178">
                  <c:v>5178</c:v>
                </c:pt>
                <c:pt idx="179">
                  <c:v>5179</c:v>
                </c:pt>
                <c:pt idx="180">
                  <c:v>5180</c:v>
                </c:pt>
                <c:pt idx="181">
                  <c:v>5181</c:v>
                </c:pt>
                <c:pt idx="182">
                  <c:v>5182</c:v>
                </c:pt>
                <c:pt idx="183">
                  <c:v>5183</c:v>
                </c:pt>
                <c:pt idx="184">
                  <c:v>5184</c:v>
                </c:pt>
                <c:pt idx="185">
                  <c:v>5185</c:v>
                </c:pt>
                <c:pt idx="186">
                  <c:v>5186</c:v>
                </c:pt>
                <c:pt idx="187">
                  <c:v>5187</c:v>
                </c:pt>
                <c:pt idx="188">
                  <c:v>5188</c:v>
                </c:pt>
                <c:pt idx="189">
                  <c:v>5189</c:v>
                </c:pt>
                <c:pt idx="190">
                  <c:v>5190</c:v>
                </c:pt>
                <c:pt idx="191">
                  <c:v>5191</c:v>
                </c:pt>
                <c:pt idx="192">
                  <c:v>5192</c:v>
                </c:pt>
                <c:pt idx="193">
                  <c:v>5193</c:v>
                </c:pt>
                <c:pt idx="194">
                  <c:v>5194</c:v>
                </c:pt>
                <c:pt idx="195">
                  <c:v>5195</c:v>
                </c:pt>
                <c:pt idx="196">
                  <c:v>5196</c:v>
                </c:pt>
                <c:pt idx="197">
                  <c:v>5197</c:v>
                </c:pt>
                <c:pt idx="198">
                  <c:v>5198</c:v>
                </c:pt>
                <c:pt idx="199">
                  <c:v>5199</c:v>
                </c:pt>
                <c:pt idx="200">
                  <c:v>5200</c:v>
                </c:pt>
                <c:pt idx="201">
                  <c:v>5201</c:v>
                </c:pt>
                <c:pt idx="202">
                  <c:v>5202</c:v>
                </c:pt>
                <c:pt idx="203">
                  <c:v>5203</c:v>
                </c:pt>
                <c:pt idx="204">
                  <c:v>5204</c:v>
                </c:pt>
                <c:pt idx="205">
                  <c:v>5205</c:v>
                </c:pt>
                <c:pt idx="206">
                  <c:v>5206</c:v>
                </c:pt>
                <c:pt idx="207">
                  <c:v>5207</c:v>
                </c:pt>
                <c:pt idx="208">
                  <c:v>5208</c:v>
                </c:pt>
                <c:pt idx="209">
                  <c:v>5209</c:v>
                </c:pt>
                <c:pt idx="210">
                  <c:v>5210</c:v>
                </c:pt>
                <c:pt idx="211">
                  <c:v>5211</c:v>
                </c:pt>
                <c:pt idx="212">
                  <c:v>5212</c:v>
                </c:pt>
                <c:pt idx="213">
                  <c:v>5213</c:v>
                </c:pt>
                <c:pt idx="214">
                  <c:v>5214</c:v>
                </c:pt>
                <c:pt idx="215">
                  <c:v>5215</c:v>
                </c:pt>
                <c:pt idx="216">
                  <c:v>5216</c:v>
                </c:pt>
                <c:pt idx="217">
                  <c:v>5217</c:v>
                </c:pt>
                <c:pt idx="218">
                  <c:v>5218</c:v>
                </c:pt>
                <c:pt idx="219">
                  <c:v>5219</c:v>
                </c:pt>
                <c:pt idx="220">
                  <c:v>5220</c:v>
                </c:pt>
                <c:pt idx="221">
                  <c:v>5221</c:v>
                </c:pt>
                <c:pt idx="222">
                  <c:v>5222</c:v>
                </c:pt>
                <c:pt idx="223">
                  <c:v>5223</c:v>
                </c:pt>
                <c:pt idx="224">
                  <c:v>5224</c:v>
                </c:pt>
                <c:pt idx="225">
                  <c:v>5225</c:v>
                </c:pt>
                <c:pt idx="226">
                  <c:v>5226</c:v>
                </c:pt>
                <c:pt idx="227">
                  <c:v>5227</c:v>
                </c:pt>
                <c:pt idx="228">
                  <c:v>5228</c:v>
                </c:pt>
                <c:pt idx="229">
                  <c:v>5229</c:v>
                </c:pt>
                <c:pt idx="230">
                  <c:v>5230</c:v>
                </c:pt>
                <c:pt idx="231">
                  <c:v>5231</c:v>
                </c:pt>
                <c:pt idx="232">
                  <c:v>5232</c:v>
                </c:pt>
                <c:pt idx="233">
                  <c:v>5233</c:v>
                </c:pt>
                <c:pt idx="234">
                  <c:v>5234</c:v>
                </c:pt>
                <c:pt idx="235">
                  <c:v>5235</c:v>
                </c:pt>
                <c:pt idx="236">
                  <c:v>5236</c:v>
                </c:pt>
                <c:pt idx="237">
                  <c:v>5237</c:v>
                </c:pt>
                <c:pt idx="238">
                  <c:v>5238</c:v>
                </c:pt>
                <c:pt idx="239">
                  <c:v>5239</c:v>
                </c:pt>
                <c:pt idx="240">
                  <c:v>5240</c:v>
                </c:pt>
                <c:pt idx="241">
                  <c:v>5241</c:v>
                </c:pt>
                <c:pt idx="242">
                  <c:v>5242</c:v>
                </c:pt>
                <c:pt idx="243">
                  <c:v>5243</c:v>
                </c:pt>
                <c:pt idx="244">
                  <c:v>5244</c:v>
                </c:pt>
                <c:pt idx="245">
                  <c:v>5245</c:v>
                </c:pt>
                <c:pt idx="246">
                  <c:v>5246</c:v>
                </c:pt>
                <c:pt idx="247">
                  <c:v>5247</c:v>
                </c:pt>
                <c:pt idx="248">
                  <c:v>5248</c:v>
                </c:pt>
                <c:pt idx="249">
                  <c:v>5249</c:v>
                </c:pt>
                <c:pt idx="250">
                  <c:v>5250</c:v>
                </c:pt>
                <c:pt idx="251">
                  <c:v>5251</c:v>
                </c:pt>
                <c:pt idx="252">
                  <c:v>5252</c:v>
                </c:pt>
                <c:pt idx="253">
                  <c:v>5253</c:v>
                </c:pt>
                <c:pt idx="254">
                  <c:v>5254</c:v>
                </c:pt>
                <c:pt idx="255">
                  <c:v>5255</c:v>
                </c:pt>
                <c:pt idx="256">
                  <c:v>5256</c:v>
                </c:pt>
                <c:pt idx="257">
                  <c:v>5257</c:v>
                </c:pt>
                <c:pt idx="258">
                  <c:v>5258</c:v>
                </c:pt>
                <c:pt idx="259">
                  <c:v>5259</c:v>
                </c:pt>
                <c:pt idx="260">
                  <c:v>5260</c:v>
                </c:pt>
                <c:pt idx="261">
                  <c:v>5261</c:v>
                </c:pt>
                <c:pt idx="262">
                  <c:v>5262</c:v>
                </c:pt>
                <c:pt idx="263">
                  <c:v>5263</c:v>
                </c:pt>
                <c:pt idx="264">
                  <c:v>5264</c:v>
                </c:pt>
                <c:pt idx="265">
                  <c:v>5265</c:v>
                </c:pt>
                <c:pt idx="266">
                  <c:v>5266</c:v>
                </c:pt>
                <c:pt idx="267">
                  <c:v>5267</c:v>
                </c:pt>
                <c:pt idx="268">
                  <c:v>5268</c:v>
                </c:pt>
                <c:pt idx="269">
                  <c:v>5269</c:v>
                </c:pt>
                <c:pt idx="270">
                  <c:v>5270</c:v>
                </c:pt>
                <c:pt idx="271">
                  <c:v>5271</c:v>
                </c:pt>
                <c:pt idx="272">
                  <c:v>5272</c:v>
                </c:pt>
                <c:pt idx="273">
                  <c:v>5273</c:v>
                </c:pt>
                <c:pt idx="274">
                  <c:v>5274</c:v>
                </c:pt>
                <c:pt idx="275">
                  <c:v>5275</c:v>
                </c:pt>
                <c:pt idx="276">
                  <c:v>5276</c:v>
                </c:pt>
                <c:pt idx="277">
                  <c:v>5277</c:v>
                </c:pt>
                <c:pt idx="278">
                  <c:v>5278</c:v>
                </c:pt>
                <c:pt idx="279">
                  <c:v>5279</c:v>
                </c:pt>
                <c:pt idx="280">
                  <c:v>5280</c:v>
                </c:pt>
                <c:pt idx="281">
                  <c:v>5281</c:v>
                </c:pt>
                <c:pt idx="282">
                  <c:v>5282</c:v>
                </c:pt>
                <c:pt idx="283">
                  <c:v>5283</c:v>
                </c:pt>
                <c:pt idx="284">
                  <c:v>5284</c:v>
                </c:pt>
                <c:pt idx="285">
                  <c:v>5285</c:v>
                </c:pt>
                <c:pt idx="286">
                  <c:v>5286</c:v>
                </c:pt>
                <c:pt idx="287">
                  <c:v>5287</c:v>
                </c:pt>
                <c:pt idx="288">
                  <c:v>5288</c:v>
                </c:pt>
                <c:pt idx="289">
                  <c:v>5289</c:v>
                </c:pt>
                <c:pt idx="290">
                  <c:v>5290</c:v>
                </c:pt>
                <c:pt idx="291">
                  <c:v>5291</c:v>
                </c:pt>
                <c:pt idx="292">
                  <c:v>5292</c:v>
                </c:pt>
                <c:pt idx="293">
                  <c:v>5293</c:v>
                </c:pt>
                <c:pt idx="294">
                  <c:v>5294</c:v>
                </c:pt>
                <c:pt idx="295">
                  <c:v>5295</c:v>
                </c:pt>
                <c:pt idx="296">
                  <c:v>5296</c:v>
                </c:pt>
                <c:pt idx="297">
                  <c:v>5297</c:v>
                </c:pt>
                <c:pt idx="298">
                  <c:v>5298</c:v>
                </c:pt>
                <c:pt idx="299">
                  <c:v>5299</c:v>
                </c:pt>
                <c:pt idx="300">
                  <c:v>5300</c:v>
                </c:pt>
                <c:pt idx="301">
                  <c:v>5301</c:v>
                </c:pt>
                <c:pt idx="302">
                  <c:v>5302</c:v>
                </c:pt>
                <c:pt idx="303">
                  <c:v>5303</c:v>
                </c:pt>
                <c:pt idx="304">
                  <c:v>5304</c:v>
                </c:pt>
                <c:pt idx="305">
                  <c:v>5305</c:v>
                </c:pt>
                <c:pt idx="306">
                  <c:v>5306</c:v>
                </c:pt>
                <c:pt idx="307">
                  <c:v>5307</c:v>
                </c:pt>
                <c:pt idx="308">
                  <c:v>5308</c:v>
                </c:pt>
                <c:pt idx="309">
                  <c:v>5309</c:v>
                </c:pt>
                <c:pt idx="310">
                  <c:v>5310</c:v>
                </c:pt>
                <c:pt idx="311">
                  <c:v>5311</c:v>
                </c:pt>
                <c:pt idx="312">
                  <c:v>5312</c:v>
                </c:pt>
                <c:pt idx="313">
                  <c:v>5313</c:v>
                </c:pt>
                <c:pt idx="314">
                  <c:v>5314</c:v>
                </c:pt>
                <c:pt idx="315">
                  <c:v>5315</c:v>
                </c:pt>
                <c:pt idx="316">
                  <c:v>5316</c:v>
                </c:pt>
                <c:pt idx="317">
                  <c:v>5317</c:v>
                </c:pt>
                <c:pt idx="318">
                  <c:v>5318</c:v>
                </c:pt>
                <c:pt idx="319">
                  <c:v>5319</c:v>
                </c:pt>
                <c:pt idx="320">
                  <c:v>5320</c:v>
                </c:pt>
                <c:pt idx="321">
                  <c:v>5321</c:v>
                </c:pt>
                <c:pt idx="322">
                  <c:v>5322</c:v>
                </c:pt>
                <c:pt idx="323">
                  <c:v>5323</c:v>
                </c:pt>
                <c:pt idx="324">
                  <c:v>5324</c:v>
                </c:pt>
                <c:pt idx="325">
                  <c:v>5325</c:v>
                </c:pt>
                <c:pt idx="326">
                  <c:v>5326</c:v>
                </c:pt>
                <c:pt idx="327">
                  <c:v>5327</c:v>
                </c:pt>
                <c:pt idx="328">
                  <c:v>5328</c:v>
                </c:pt>
                <c:pt idx="329">
                  <c:v>5329</c:v>
                </c:pt>
                <c:pt idx="330">
                  <c:v>5330</c:v>
                </c:pt>
                <c:pt idx="331">
                  <c:v>5331</c:v>
                </c:pt>
                <c:pt idx="332">
                  <c:v>5332</c:v>
                </c:pt>
                <c:pt idx="333">
                  <c:v>5333</c:v>
                </c:pt>
                <c:pt idx="334">
                  <c:v>5334</c:v>
                </c:pt>
                <c:pt idx="335">
                  <c:v>5335</c:v>
                </c:pt>
                <c:pt idx="336">
                  <c:v>5336</c:v>
                </c:pt>
                <c:pt idx="337">
                  <c:v>5337</c:v>
                </c:pt>
                <c:pt idx="338">
                  <c:v>5338</c:v>
                </c:pt>
                <c:pt idx="339">
                  <c:v>5339</c:v>
                </c:pt>
                <c:pt idx="340">
                  <c:v>5340</c:v>
                </c:pt>
                <c:pt idx="341">
                  <c:v>5341</c:v>
                </c:pt>
                <c:pt idx="342">
                  <c:v>5342</c:v>
                </c:pt>
                <c:pt idx="343">
                  <c:v>5343</c:v>
                </c:pt>
                <c:pt idx="344">
                  <c:v>5344</c:v>
                </c:pt>
                <c:pt idx="345">
                  <c:v>5345</c:v>
                </c:pt>
                <c:pt idx="346">
                  <c:v>5346</c:v>
                </c:pt>
                <c:pt idx="347">
                  <c:v>5347</c:v>
                </c:pt>
                <c:pt idx="348">
                  <c:v>5348</c:v>
                </c:pt>
                <c:pt idx="349">
                  <c:v>5349</c:v>
                </c:pt>
                <c:pt idx="350">
                  <c:v>5350</c:v>
                </c:pt>
                <c:pt idx="351">
                  <c:v>5351</c:v>
                </c:pt>
                <c:pt idx="352">
                  <c:v>5352</c:v>
                </c:pt>
                <c:pt idx="353">
                  <c:v>5353</c:v>
                </c:pt>
                <c:pt idx="354">
                  <c:v>5354</c:v>
                </c:pt>
                <c:pt idx="355">
                  <c:v>5355</c:v>
                </c:pt>
                <c:pt idx="356">
                  <c:v>5356</c:v>
                </c:pt>
                <c:pt idx="357">
                  <c:v>5357</c:v>
                </c:pt>
                <c:pt idx="358">
                  <c:v>5358</c:v>
                </c:pt>
                <c:pt idx="359">
                  <c:v>5359</c:v>
                </c:pt>
                <c:pt idx="360">
                  <c:v>5360</c:v>
                </c:pt>
                <c:pt idx="361">
                  <c:v>5361</c:v>
                </c:pt>
                <c:pt idx="362">
                  <c:v>5362</c:v>
                </c:pt>
                <c:pt idx="363">
                  <c:v>5363</c:v>
                </c:pt>
                <c:pt idx="364">
                  <c:v>5364</c:v>
                </c:pt>
                <c:pt idx="365">
                  <c:v>5365</c:v>
                </c:pt>
                <c:pt idx="366">
                  <c:v>5366</c:v>
                </c:pt>
                <c:pt idx="367">
                  <c:v>5367</c:v>
                </c:pt>
                <c:pt idx="368">
                  <c:v>5368</c:v>
                </c:pt>
                <c:pt idx="369">
                  <c:v>5369</c:v>
                </c:pt>
                <c:pt idx="370">
                  <c:v>5370</c:v>
                </c:pt>
                <c:pt idx="371">
                  <c:v>5371</c:v>
                </c:pt>
                <c:pt idx="372">
                  <c:v>5372</c:v>
                </c:pt>
                <c:pt idx="373">
                  <c:v>5373</c:v>
                </c:pt>
                <c:pt idx="374">
                  <c:v>5374</c:v>
                </c:pt>
                <c:pt idx="375">
                  <c:v>5375</c:v>
                </c:pt>
                <c:pt idx="376">
                  <c:v>5376</c:v>
                </c:pt>
                <c:pt idx="377">
                  <c:v>5377</c:v>
                </c:pt>
                <c:pt idx="378">
                  <c:v>5378</c:v>
                </c:pt>
                <c:pt idx="379">
                  <c:v>5379</c:v>
                </c:pt>
                <c:pt idx="380">
                  <c:v>5380</c:v>
                </c:pt>
                <c:pt idx="381">
                  <c:v>5381</c:v>
                </c:pt>
                <c:pt idx="382">
                  <c:v>5382</c:v>
                </c:pt>
                <c:pt idx="383">
                  <c:v>5383</c:v>
                </c:pt>
                <c:pt idx="384">
                  <c:v>5384</c:v>
                </c:pt>
                <c:pt idx="385">
                  <c:v>5385</c:v>
                </c:pt>
                <c:pt idx="386">
                  <c:v>5386</c:v>
                </c:pt>
                <c:pt idx="387">
                  <c:v>5387</c:v>
                </c:pt>
                <c:pt idx="388">
                  <c:v>5388</c:v>
                </c:pt>
                <c:pt idx="389">
                  <c:v>5389</c:v>
                </c:pt>
                <c:pt idx="390">
                  <c:v>5390</c:v>
                </c:pt>
                <c:pt idx="391">
                  <c:v>5391</c:v>
                </c:pt>
                <c:pt idx="392">
                  <c:v>5392</c:v>
                </c:pt>
                <c:pt idx="393">
                  <c:v>5393</c:v>
                </c:pt>
                <c:pt idx="394">
                  <c:v>5394</c:v>
                </c:pt>
                <c:pt idx="395">
                  <c:v>5395</c:v>
                </c:pt>
                <c:pt idx="396">
                  <c:v>5396</c:v>
                </c:pt>
                <c:pt idx="397">
                  <c:v>5397</c:v>
                </c:pt>
                <c:pt idx="398">
                  <c:v>5398</c:v>
                </c:pt>
                <c:pt idx="399">
                  <c:v>5399</c:v>
                </c:pt>
                <c:pt idx="400">
                  <c:v>5400</c:v>
                </c:pt>
                <c:pt idx="401">
                  <c:v>5401</c:v>
                </c:pt>
                <c:pt idx="402">
                  <c:v>5402</c:v>
                </c:pt>
                <c:pt idx="403">
                  <c:v>5403</c:v>
                </c:pt>
                <c:pt idx="404">
                  <c:v>5404</c:v>
                </c:pt>
                <c:pt idx="405">
                  <c:v>5405</c:v>
                </c:pt>
                <c:pt idx="406">
                  <c:v>5406</c:v>
                </c:pt>
                <c:pt idx="407">
                  <c:v>5407</c:v>
                </c:pt>
                <c:pt idx="408">
                  <c:v>5408</c:v>
                </c:pt>
                <c:pt idx="409">
                  <c:v>5409</c:v>
                </c:pt>
                <c:pt idx="410">
                  <c:v>5410</c:v>
                </c:pt>
                <c:pt idx="411">
                  <c:v>5411</c:v>
                </c:pt>
                <c:pt idx="412">
                  <c:v>5412</c:v>
                </c:pt>
                <c:pt idx="413">
                  <c:v>5413</c:v>
                </c:pt>
                <c:pt idx="414">
                  <c:v>5414</c:v>
                </c:pt>
                <c:pt idx="415">
                  <c:v>5415</c:v>
                </c:pt>
                <c:pt idx="416">
                  <c:v>5416</c:v>
                </c:pt>
                <c:pt idx="417">
                  <c:v>5417</c:v>
                </c:pt>
                <c:pt idx="418">
                  <c:v>5418</c:v>
                </c:pt>
                <c:pt idx="419">
                  <c:v>5419</c:v>
                </c:pt>
                <c:pt idx="420">
                  <c:v>5420</c:v>
                </c:pt>
                <c:pt idx="421">
                  <c:v>5421</c:v>
                </c:pt>
                <c:pt idx="422">
                  <c:v>5422</c:v>
                </c:pt>
                <c:pt idx="423">
                  <c:v>5423</c:v>
                </c:pt>
                <c:pt idx="424">
                  <c:v>5424</c:v>
                </c:pt>
                <c:pt idx="425">
                  <c:v>5425</c:v>
                </c:pt>
                <c:pt idx="426">
                  <c:v>5426</c:v>
                </c:pt>
                <c:pt idx="427">
                  <c:v>5427</c:v>
                </c:pt>
                <c:pt idx="428">
                  <c:v>5428</c:v>
                </c:pt>
                <c:pt idx="429">
                  <c:v>5429</c:v>
                </c:pt>
                <c:pt idx="430">
                  <c:v>5430</c:v>
                </c:pt>
                <c:pt idx="431">
                  <c:v>5431</c:v>
                </c:pt>
                <c:pt idx="432">
                  <c:v>5432</c:v>
                </c:pt>
                <c:pt idx="433">
                  <c:v>5433</c:v>
                </c:pt>
                <c:pt idx="434">
                  <c:v>5434</c:v>
                </c:pt>
                <c:pt idx="435">
                  <c:v>5435</c:v>
                </c:pt>
                <c:pt idx="436">
                  <c:v>5436</c:v>
                </c:pt>
                <c:pt idx="437">
                  <c:v>5437</c:v>
                </c:pt>
                <c:pt idx="438">
                  <c:v>5438</c:v>
                </c:pt>
                <c:pt idx="439">
                  <c:v>5439</c:v>
                </c:pt>
                <c:pt idx="440">
                  <c:v>5440</c:v>
                </c:pt>
                <c:pt idx="441">
                  <c:v>5441</c:v>
                </c:pt>
                <c:pt idx="442">
                  <c:v>5442</c:v>
                </c:pt>
                <c:pt idx="443">
                  <c:v>5443</c:v>
                </c:pt>
                <c:pt idx="444">
                  <c:v>5444</c:v>
                </c:pt>
                <c:pt idx="445">
                  <c:v>5445</c:v>
                </c:pt>
                <c:pt idx="446">
                  <c:v>5446</c:v>
                </c:pt>
                <c:pt idx="447">
                  <c:v>5447</c:v>
                </c:pt>
                <c:pt idx="448">
                  <c:v>5448</c:v>
                </c:pt>
                <c:pt idx="449">
                  <c:v>5449</c:v>
                </c:pt>
                <c:pt idx="450">
                  <c:v>5450</c:v>
                </c:pt>
                <c:pt idx="451">
                  <c:v>5451</c:v>
                </c:pt>
                <c:pt idx="452">
                  <c:v>5452</c:v>
                </c:pt>
                <c:pt idx="453">
                  <c:v>5453</c:v>
                </c:pt>
                <c:pt idx="454">
                  <c:v>5454</c:v>
                </c:pt>
                <c:pt idx="455">
                  <c:v>5455</c:v>
                </c:pt>
                <c:pt idx="456">
                  <c:v>5456</c:v>
                </c:pt>
                <c:pt idx="457">
                  <c:v>5457</c:v>
                </c:pt>
                <c:pt idx="458">
                  <c:v>5458</c:v>
                </c:pt>
                <c:pt idx="459">
                  <c:v>5459</c:v>
                </c:pt>
                <c:pt idx="460">
                  <c:v>5460</c:v>
                </c:pt>
                <c:pt idx="461">
                  <c:v>5461</c:v>
                </c:pt>
                <c:pt idx="462">
                  <c:v>5462</c:v>
                </c:pt>
                <c:pt idx="463">
                  <c:v>5463</c:v>
                </c:pt>
                <c:pt idx="464">
                  <c:v>5464</c:v>
                </c:pt>
                <c:pt idx="465">
                  <c:v>5465</c:v>
                </c:pt>
                <c:pt idx="466">
                  <c:v>5466</c:v>
                </c:pt>
                <c:pt idx="467">
                  <c:v>5467</c:v>
                </c:pt>
                <c:pt idx="468">
                  <c:v>5468</c:v>
                </c:pt>
                <c:pt idx="469">
                  <c:v>5469</c:v>
                </c:pt>
                <c:pt idx="470">
                  <c:v>5470</c:v>
                </c:pt>
                <c:pt idx="471">
                  <c:v>5471</c:v>
                </c:pt>
                <c:pt idx="472">
                  <c:v>5472</c:v>
                </c:pt>
                <c:pt idx="473">
                  <c:v>5473</c:v>
                </c:pt>
                <c:pt idx="474">
                  <c:v>5474</c:v>
                </c:pt>
                <c:pt idx="475">
                  <c:v>5475</c:v>
                </c:pt>
                <c:pt idx="476">
                  <c:v>5476</c:v>
                </c:pt>
                <c:pt idx="477">
                  <c:v>5477</c:v>
                </c:pt>
                <c:pt idx="478">
                  <c:v>5478</c:v>
                </c:pt>
                <c:pt idx="479">
                  <c:v>5479</c:v>
                </c:pt>
                <c:pt idx="480">
                  <c:v>5480</c:v>
                </c:pt>
                <c:pt idx="481">
                  <c:v>5481</c:v>
                </c:pt>
                <c:pt idx="482">
                  <c:v>5482</c:v>
                </c:pt>
                <c:pt idx="483">
                  <c:v>5483</c:v>
                </c:pt>
                <c:pt idx="484">
                  <c:v>5484</c:v>
                </c:pt>
                <c:pt idx="485">
                  <c:v>5485</c:v>
                </c:pt>
                <c:pt idx="486">
                  <c:v>5486</c:v>
                </c:pt>
                <c:pt idx="487">
                  <c:v>5487</c:v>
                </c:pt>
                <c:pt idx="488">
                  <c:v>5488</c:v>
                </c:pt>
                <c:pt idx="489">
                  <c:v>5489</c:v>
                </c:pt>
                <c:pt idx="490">
                  <c:v>5490</c:v>
                </c:pt>
                <c:pt idx="491">
                  <c:v>5491</c:v>
                </c:pt>
                <c:pt idx="492">
                  <c:v>5492</c:v>
                </c:pt>
                <c:pt idx="493">
                  <c:v>5493</c:v>
                </c:pt>
                <c:pt idx="494">
                  <c:v>5494</c:v>
                </c:pt>
                <c:pt idx="495">
                  <c:v>5495</c:v>
                </c:pt>
                <c:pt idx="496">
                  <c:v>5496</c:v>
                </c:pt>
                <c:pt idx="497">
                  <c:v>5497</c:v>
                </c:pt>
                <c:pt idx="498">
                  <c:v>5498</c:v>
                </c:pt>
                <c:pt idx="499">
                  <c:v>5499</c:v>
                </c:pt>
                <c:pt idx="500">
                  <c:v>5500</c:v>
                </c:pt>
                <c:pt idx="501">
                  <c:v>5501</c:v>
                </c:pt>
                <c:pt idx="502">
                  <c:v>5502</c:v>
                </c:pt>
                <c:pt idx="503">
                  <c:v>5503</c:v>
                </c:pt>
                <c:pt idx="504">
                  <c:v>5504</c:v>
                </c:pt>
                <c:pt idx="505">
                  <c:v>5505</c:v>
                </c:pt>
                <c:pt idx="506">
                  <c:v>5506</c:v>
                </c:pt>
                <c:pt idx="507">
                  <c:v>5507</c:v>
                </c:pt>
                <c:pt idx="508">
                  <c:v>5508</c:v>
                </c:pt>
                <c:pt idx="509">
                  <c:v>5509</c:v>
                </c:pt>
                <c:pt idx="510">
                  <c:v>5510</c:v>
                </c:pt>
                <c:pt idx="511">
                  <c:v>5511</c:v>
                </c:pt>
                <c:pt idx="512">
                  <c:v>5512</c:v>
                </c:pt>
                <c:pt idx="513">
                  <c:v>5513</c:v>
                </c:pt>
                <c:pt idx="514">
                  <c:v>5514</c:v>
                </c:pt>
                <c:pt idx="515">
                  <c:v>5515</c:v>
                </c:pt>
                <c:pt idx="516">
                  <c:v>5516</c:v>
                </c:pt>
                <c:pt idx="517">
                  <c:v>5517</c:v>
                </c:pt>
                <c:pt idx="518">
                  <c:v>5518</c:v>
                </c:pt>
                <c:pt idx="519">
                  <c:v>5519</c:v>
                </c:pt>
                <c:pt idx="520">
                  <c:v>5520</c:v>
                </c:pt>
                <c:pt idx="521">
                  <c:v>5521</c:v>
                </c:pt>
                <c:pt idx="522">
                  <c:v>5522</c:v>
                </c:pt>
                <c:pt idx="523">
                  <c:v>5523</c:v>
                </c:pt>
                <c:pt idx="524">
                  <c:v>5524</c:v>
                </c:pt>
                <c:pt idx="525">
                  <c:v>5525</c:v>
                </c:pt>
                <c:pt idx="526">
                  <c:v>5526</c:v>
                </c:pt>
                <c:pt idx="527">
                  <c:v>5527</c:v>
                </c:pt>
                <c:pt idx="528">
                  <c:v>5528</c:v>
                </c:pt>
                <c:pt idx="529">
                  <c:v>5529</c:v>
                </c:pt>
                <c:pt idx="530">
                  <c:v>5530</c:v>
                </c:pt>
                <c:pt idx="531">
                  <c:v>5531</c:v>
                </c:pt>
                <c:pt idx="532">
                  <c:v>5532</c:v>
                </c:pt>
                <c:pt idx="533">
                  <c:v>5533</c:v>
                </c:pt>
                <c:pt idx="534">
                  <c:v>5534</c:v>
                </c:pt>
                <c:pt idx="535">
                  <c:v>5535</c:v>
                </c:pt>
                <c:pt idx="536">
                  <c:v>5536</c:v>
                </c:pt>
                <c:pt idx="537">
                  <c:v>5537</c:v>
                </c:pt>
                <c:pt idx="538">
                  <c:v>5538</c:v>
                </c:pt>
                <c:pt idx="539">
                  <c:v>5539</c:v>
                </c:pt>
                <c:pt idx="540">
                  <c:v>5540</c:v>
                </c:pt>
                <c:pt idx="541">
                  <c:v>5541</c:v>
                </c:pt>
                <c:pt idx="542">
                  <c:v>5542</c:v>
                </c:pt>
                <c:pt idx="543">
                  <c:v>5543</c:v>
                </c:pt>
                <c:pt idx="544">
                  <c:v>5544</c:v>
                </c:pt>
                <c:pt idx="545">
                  <c:v>5545</c:v>
                </c:pt>
                <c:pt idx="546">
                  <c:v>5546</c:v>
                </c:pt>
                <c:pt idx="547">
                  <c:v>5547</c:v>
                </c:pt>
                <c:pt idx="548">
                  <c:v>5548</c:v>
                </c:pt>
                <c:pt idx="549">
                  <c:v>5549</c:v>
                </c:pt>
                <c:pt idx="550">
                  <c:v>5550</c:v>
                </c:pt>
                <c:pt idx="551">
                  <c:v>5551</c:v>
                </c:pt>
                <c:pt idx="552">
                  <c:v>5552</c:v>
                </c:pt>
                <c:pt idx="553">
                  <c:v>5553</c:v>
                </c:pt>
                <c:pt idx="554">
                  <c:v>5554</c:v>
                </c:pt>
                <c:pt idx="555">
                  <c:v>5555</c:v>
                </c:pt>
                <c:pt idx="556">
                  <c:v>5556</c:v>
                </c:pt>
                <c:pt idx="557">
                  <c:v>5557</c:v>
                </c:pt>
                <c:pt idx="558">
                  <c:v>5558</c:v>
                </c:pt>
                <c:pt idx="559">
                  <c:v>5559</c:v>
                </c:pt>
                <c:pt idx="560">
                  <c:v>5560</c:v>
                </c:pt>
                <c:pt idx="561">
                  <c:v>5561</c:v>
                </c:pt>
                <c:pt idx="562">
                  <c:v>5562</c:v>
                </c:pt>
                <c:pt idx="563">
                  <c:v>5563</c:v>
                </c:pt>
                <c:pt idx="564">
                  <c:v>5564</c:v>
                </c:pt>
                <c:pt idx="565">
                  <c:v>5565</c:v>
                </c:pt>
                <c:pt idx="566">
                  <c:v>5566</c:v>
                </c:pt>
                <c:pt idx="567">
                  <c:v>5567</c:v>
                </c:pt>
                <c:pt idx="568">
                  <c:v>5568</c:v>
                </c:pt>
                <c:pt idx="569">
                  <c:v>5569</c:v>
                </c:pt>
                <c:pt idx="570">
                  <c:v>5570</c:v>
                </c:pt>
                <c:pt idx="571">
                  <c:v>5571</c:v>
                </c:pt>
                <c:pt idx="572">
                  <c:v>5572</c:v>
                </c:pt>
                <c:pt idx="573">
                  <c:v>5573</c:v>
                </c:pt>
                <c:pt idx="574">
                  <c:v>5574</c:v>
                </c:pt>
                <c:pt idx="575">
                  <c:v>5575</c:v>
                </c:pt>
                <c:pt idx="576">
                  <c:v>5576</c:v>
                </c:pt>
                <c:pt idx="577">
                  <c:v>5577</c:v>
                </c:pt>
                <c:pt idx="578">
                  <c:v>5578</c:v>
                </c:pt>
                <c:pt idx="579">
                  <c:v>5579</c:v>
                </c:pt>
                <c:pt idx="580">
                  <c:v>5580</c:v>
                </c:pt>
                <c:pt idx="581">
                  <c:v>5581</c:v>
                </c:pt>
                <c:pt idx="582">
                  <c:v>5582</c:v>
                </c:pt>
                <c:pt idx="583">
                  <c:v>5583</c:v>
                </c:pt>
                <c:pt idx="584">
                  <c:v>5584</c:v>
                </c:pt>
                <c:pt idx="585">
                  <c:v>5585</c:v>
                </c:pt>
                <c:pt idx="586">
                  <c:v>5586</c:v>
                </c:pt>
                <c:pt idx="587">
                  <c:v>5587</c:v>
                </c:pt>
                <c:pt idx="588">
                  <c:v>5588</c:v>
                </c:pt>
                <c:pt idx="589">
                  <c:v>5589</c:v>
                </c:pt>
                <c:pt idx="590">
                  <c:v>5590</c:v>
                </c:pt>
                <c:pt idx="591">
                  <c:v>5591</c:v>
                </c:pt>
                <c:pt idx="592">
                  <c:v>5592</c:v>
                </c:pt>
                <c:pt idx="593">
                  <c:v>5593</c:v>
                </c:pt>
                <c:pt idx="594">
                  <c:v>5594</c:v>
                </c:pt>
                <c:pt idx="595">
                  <c:v>5595</c:v>
                </c:pt>
                <c:pt idx="596">
                  <c:v>5596</c:v>
                </c:pt>
                <c:pt idx="597">
                  <c:v>5597</c:v>
                </c:pt>
                <c:pt idx="598">
                  <c:v>5598</c:v>
                </c:pt>
              </c:numCache>
            </c:numRef>
          </c:cat>
          <c:val>
            <c:numRef>
              <c:f>synchronization!$B$2:$B$600</c:f>
              <c:numCache>
                <c:formatCode>General</c:formatCode>
                <c:ptCount val="599"/>
                <c:pt idx="0">
                  <c:v>0.21210000000000001</c:v>
                </c:pt>
                <c:pt idx="1">
                  <c:v>0.2112</c:v>
                </c:pt>
                <c:pt idx="2">
                  <c:v>0.21279999999999999</c:v>
                </c:pt>
                <c:pt idx="3">
                  <c:v>0.21460000000000001</c:v>
                </c:pt>
                <c:pt idx="4">
                  <c:v>0.21460000000000001</c:v>
                </c:pt>
                <c:pt idx="5">
                  <c:v>0.21790000000000001</c:v>
                </c:pt>
                <c:pt idx="6">
                  <c:v>0.21690000000000001</c:v>
                </c:pt>
                <c:pt idx="7">
                  <c:v>0.2147</c:v>
                </c:pt>
                <c:pt idx="8">
                  <c:v>0.2155</c:v>
                </c:pt>
                <c:pt idx="9">
                  <c:v>0.2142</c:v>
                </c:pt>
                <c:pt idx="10">
                  <c:v>0.21149999999999999</c:v>
                </c:pt>
                <c:pt idx="11">
                  <c:v>0.21129999999999999</c:v>
                </c:pt>
                <c:pt idx="12">
                  <c:v>0.2079</c:v>
                </c:pt>
                <c:pt idx="13">
                  <c:v>0.2029</c:v>
                </c:pt>
                <c:pt idx="14">
                  <c:v>0.19789999999999999</c:v>
                </c:pt>
                <c:pt idx="15">
                  <c:v>0.192</c:v>
                </c:pt>
                <c:pt idx="16">
                  <c:v>0.1953</c:v>
                </c:pt>
                <c:pt idx="17">
                  <c:v>0.19969999999999999</c:v>
                </c:pt>
                <c:pt idx="18">
                  <c:v>0.20760000000000001</c:v>
                </c:pt>
                <c:pt idx="19">
                  <c:v>0.2175</c:v>
                </c:pt>
                <c:pt idx="20">
                  <c:v>0.22270000000000001</c:v>
                </c:pt>
                <c:pt idx="21">
                  <c:v>0.2329</c:v>
                </c:pt>
                <c:pt idx="22">
                  <c:v>0.23669999999999999</c:v>
                </c:pt>
                <c:pt idx="23">
                  <c:v>0.23980000000000001</c:v>
                </c:pt>
                <c:pt idx="24">
                  <c:v>0.23980000000000001</c:v>
                </c:pt>
                <c:pt idx="25">
                  <c:v>0.23269999999999999</c:v>
                </c:pt>
                <c:pt idx="26">
                  <c:v>0.2273</c:v>
                </c:pt>
                <c:pt idx="27">
                  <c:v>0.22370000000000001</c:v>
                </c:pt>
                <c:pt idx="28">
                  <c:v>0.2177</c:v>
                </c:pt>
                <c:pt idx="29">
                  <c:v>0.21440000000000001</c:v>
                </c:pt>
                <c:pt idx="30">
                  <c:v>0.21379999999999999</c:v>
                </c:pt>
                <c:pt idx="31">
                  <c:v>0.20669999999999999</c:v>
                </c:pt>
                <c:pt idx="32">
                  <c:v>0.20119999999999999</c:v>
                </c:pt>
                <c:pt idx="33">
                  <c:v>0.1973</c:v>
                </c:pt>
                <c:pt idx="34">
                  <c:v>0.19109999999999999</c:v>
                </c:pt>
                <c:pt idx="35">
                  <c:v>0.19059999999999999</c:v>
                </c:pt>
                <c:pt idx="36">
                  <c:v>0.19900000000000001</c:v>
                </c:pt>
                <c:pt idx="37">
                  <c:v>0.2041</c:v>
                </c:pt>
                <c:pt idx="38">
                  <c:v>0.21160000000000001</c:v>
                </c:pt>
                <c:pt idx="39">
                  <c:v>0.21970000000000001</c:v>
                </c:pt>
                <c:pt idx="40">
                  <c:v>0.22239999999999999</c:v>
                </c:pt>
                <c:pt idx="41">
                  <c:v>0.22509999999999999</c:v>
                </c:pt>
                <c:pt idx="42">
                  <c:v>0.22589999999999999</c:v>
                </c:pt>
                <c:pt idx="43">
                  <c:v>0.22059999999999999</c:v>
                </c:pt>
                <c:pt idx="44">
                  <c:v>0.2195</c:v>
                </c:pt>
                <c:pt idx="45">
                  <c:v>0.22140000000000001</c:v>
                </c:pt>
                <c:pt idx="46">
                  <c:v>0.21970000000000001</c:v>
                </c:pt>
                <c:pt idx="47">
                  <c:v>0.2228</c:v>
                </c:pt>
                <c:pt idx="48">
                  <c:v>0.22270000000000001</c:v>
                </c:pt>
                <c:pt idx="49">
                  <c:v>0.21740000000000001</c:v>
                </c:pt>
                <c:pt idx="50">
                  <c:v>0.21479999999999999</c:v>
                </c:pt>
                <c:pt idx="51">
                  <c:v>0.2087</c:v>
                </c:pt>
                <c:pt idx="52">
                  <c:v>0.20399999999999999</c:v>
                </c:pt>
                <c:pt idx="53">
                  <c:v>0.20200000000000001</c:v>
                </c:pt>
                <c:pt idx="54">
                  <c:v>0.2041</c:v>
                </c:pt>
                <c:pt idx="55">
                  <c:v>0.2107</c:v>
                </c:pt>
                <c:pt idx="56">
                  <c:v>0.21690000000000001</c:v>
                </c:pt>
                <c:pt idx="57">
                  <c:v>0.2233</c:v>
                </c:pt>
                <c:pt idx="58">
                  <c:v>0.22919999999999999</c:v>
                </c:pt>
                <c:pt idx="59">
                  <c:v>0.22919999999999999</c:v>
                </c:pt>
                <c:pt idx="60">
                  <c:v>0.22259999999999999</c:v>
                </c:pt>
                <c:pt idx="61">
                  <c:v>0.2177</c:v>
                </c:pt>
                <c:pt idx="62">
                  <c:v>0.20730000000000001</c:v>
                </c:pt>
                <c:pt idx="63">
                  <c:v>0.20219999999999999</c:v>
                </c:pt>
                <c:pt idx="64">
                  <c:v>0.20169999999999999</c:v>
                </c:pt>
                <c:pt idx="65">
                  <c:v>0.20180000000000001</c:v>
                </c:pt>
                <c:pt idx="66">
                  <c:v>0.20710000000000001</c:v>
                </c:pt>
                <c:pt idx="67">
                  <c:v>0.21110000000000001</c:v>
                </c:pt>
                <c:pt idx="68">
                  <c:v>0.21460000000000001</c:v>
                </c:pt>
                <c:pt idx="69">
                  <c:v>0.2142</c:v>
                </c:pt>
                <c:pt idx="70">
                  <c:v>0.21360000000000001</c:v>
                </c:pt>
                <c:pt idx="71">
                  <c:v>0.216</c:v>
                </c:pt>
                <c:pt idx="72">
                  <c:v>0.2198</c:v>
                </c:pt>
                <c:pt idx="73">
                  <c:v>0.22470000000000001</c:v>
                </c:pt>
                <c:pt idx="74">
                  <c:v>0.23080000000000001</c:v>
                </c:pt>
                <c:pt idx="75">
                  <c:v>0.2336</c:v>
                </c:pt>
                <c:pt idx="76">
                  <c:v>0.23380000000000001</c:v>
                </c:pt>
                <c:pt idx="77">
                  <c:v>0.2321</c:v>
                </c:pt>
                <c:pt idx="78">
                  <c:v>0.22420000000000001</c:v>
                </c:pt>
                <c:pt idx="79">
                  <c:v>0.21460000000000001</c:v>
                </c:pt>
                <c:pt idx="80">
                  <c:v>0.20680000000000001</c:v>
                </c:pt>
                <c:pt idx="81">
                  <c:v>0.20380000000000001</c:v>
                </c:pt>
                <c:pt idx="82">
                  <c:v>0.20549999999999999</c:v>
                </c:pt>
                <c:pt idx="83">
                  <c:v>0.20730000000000001</c:v>
                </c:pt>
                <c:pt idx="84">
                  <c:v>0.2051</c:v>
                </c:pt>
                <c:pt idx="85">
                  <c:v>0.2064</c:v>
                </c:pt>
                <c:pt idx="86">
                  <c:v>0.2006</c:v>
                </c:pt>
                <c:pt idx="87">
                  <c:v>0.1976</c:v>
                </c:pt>
                <c:pt idx="88">
                  <c:v>0.20549999999999999</c:v>
                </c:pt>
                <c:pt idx="89">
                  <c:v>0.2041</c:v>
                </c:pt>
                <c:pt idx="90">
                  <c:v>0.2142</c:v>
                </c:pt>
                <c:pt idx="91">
                  <c:v>0.21890000000000001</c:v>
                </c:pt>
                <c:pt idx="92">
                  <c:v>0.21859999999999999</c:v>
                </c:pt>
                <c:pt idx="93">
                  <c:v>0.22120000000000001</c:v>
                </c:pt>
                <c:pt idx="94">
                  <c:v>0.22090000000000001</c:v>
                </c:pt>
                <c:pt idx="95">
                  <c:v>0.22289999999999999</c:v>
                </c:pt>
                <c:pt idx="96">
                  <c:v>0.22170000000000001</c:v>
                </c:pt>
                <c:pt idx="97">
                  <c:v>0.22009999999999999</c:v>
                </c:pt>
                <c:pt idx="98">
                  <c:v>0.21879999999999999</c:v>
                </c:pt>
                <c:pt idx="99">
                  <c:v>0.21829999999999999</c:v>
                </c:pt>
                <c:pt idx="100">
                  <c:v>0.2195</c:v>
                </c:pt>
                <c:pt idx="101">
                  <c:v>0.21759999999999999</c:v>
                </c:pt>
                <c:pt idx="102">
                  <c:v>0.21190000000000001</c:v>
                </c:pt>
                <c:pt idx="103">
                  <c:v>0.2051</c:v>
                </c:pt>
                <c:pt idx="104">
                  <c:v>0.2014</c:v>
                </c:pt>
                <c:pt idx="105">
                  <c:v>0.19969999999999999</c:v>
                </c:pt>
                <c:pt idx="106">
                  <c:v>0.19800000000000001</c:v>
                </c:pt>
                <c:pt idx="107">
                  <c:v>0.19989999999999999</c:v>
                </c:pt>
                <c:pt idx="108">
                  <c:v>0.20019999999999999</c:v>
                </c:pt>
                <c:pt idx="109">
                  <c:v>0.2077</c:v>
                </c:pt>
                <c:pt idx="110">
                  <c:v>0.21129999999999999</c:v>
                </c:pt>
                <c:pt idx="111">
                  <c:v>0.21890000000000001</c:v>
                </c:pt>
                <c:pt idx="112">
                  <c:v>0.2238</c:v>
                </c:pt>
                <c:pt idx="113">
                  <c:v>0.21890000000000001</c:v>
                </c:pt>
                <c:pt idx="114">
                  <c:v>0.21970000000000001</c:v>
                </c:pt>
                <c:pt idx="115">
                  <c:v>0.21729999999999999</c:v>
                </c:pt>
                <c:pt idx="116">
                  <c:v>0.21529999999999999</c:v>
                </c:pt>
                <c:pt idx="117">
                  <c:v>0.2157</c:v>
                </c:pt>
                <c:pt idx="118">
                  <c:v>0.2162</c:v>
                </c:pt>
                <c:pt idx="119">
                  <c:v>0.2155</c:v>
                </c:pt>
                <c:pt idx="120">
                  <c:v>0.2135</c:v>
                </c:pt>
                <c:pt idx="121">
                  <c:v>0.21160000000000001</c:v>
                </c:pt>
                <c:pt idx="122">
                  <c:v>0.21010000000000001</c:v>
                </c:pt>
                <c:pt idx="123">
                  <c:v>0.20780000000000001</c:v>
                </c:pt>
                <c:pt idx="124">
                  <c:v>0.2046</c:v>
                </c:pt>
                <c:pt idx="125">
                  <c:v>0.2036</c:v>
                </c:pt>
                <c:pt idx="126">
                  <c:v>0.2039</c:v>
                </c:pt>
                <c:pt idx="127">
                  <c:v>0.20530000000000001</c:v>
                </c:pt>
                <c:pt idx="128">
                  <c:v>0.20799999999999999</c:v>
                </c:pt>
                <c:pt idx="129">
                  <c:v>0.20780000000000001</c:v>
                </c:pt>
                <c:pt idx="130">
                  <c:v>0.21099999999999999</c:v>
                </c:pt>
                <c:pt idx="131">
                  <c:v>0.21240000000000001</c:v>
                </c:pt>
                <c:pt idx="132">
                  <c:v>0.2135</c:v>
                </c:pt>
                <c:pt idx="133">
                  <c:v>0.2213</c:v>
                </c:pt>
                <c:pt idx="134">
                  <c:v>0.22309999999999999</c:v>
                </c:pt>
                <c:pt idx="135">
                  <c:v>0.22259999999999999</c:v>
                </c:pt>
                <c:pt idx="136">
                  <c:v>0.2218</c:v>
                </c:pt>
                <c:pt idx="137">
                  <c:v>0.21779999999999999</c:v>
                </c:pt>
                <c:pt idx="138">
                  <c:v>0.21809999999999999</c:v>
                </c:pt>
                <c:pt idx="139">
                  <c:v>0.22009999999999999</c:v>
                </c:pt>
                <c:pt idx="140">
                  <c:v>0.21879999999999999</c:v>
                </c:pt>
                <c:pt idx="141">
                  <c:v>0.2208</c:v>
                </c:pt>
                <c:pt idx="142">
                  <c:v>0.21940000000000001</c:v>
                </c:pt>
                <c:pt idx="143">
                  <c:v>0.21709999999999999</c:v>
                </c:pt>
                <c:pt idx="144">
                  <c:v>0.22040000000000001</c:v>
                </c:pt>
                <c:pt idx="145">
                  <c:v>0.21990000000000001</c:v>
                </c:pt>
                <c:pt idx="146">
                  <c:v>0.2152</c:v>
                </c:pt>
                <c:pt idx="147">
                  <c:v>0.21510000000000001</c:v>
                </c:pt>
                <c:pt idx="148">
                  <c:v>0.2145</c:v>
                </c:pt>
                <c:pt idx="149">
                  <c:v>0.2142</c:v>
                </c:pt>
                <c:pt idx="150">
                  <c:v>0.217</c:v>
                </c:pt>
                <c:pt idx="151">
                  <c:v>0.2155</c:v>
                </c:pt>
                <c:pt idx="152">
                  <c:v>0.21340000000000001</c:v>
                </c:pt>
                <c:pt idx="153">
                  <c:v>0.2097</c:v>
                </c:pt>
                <c:pt idx="154">
                  <c:v>0.21049999999999999</c:v>
                </c:pt>
                <c:pt idx="155">
                  <c:v>0.2142</c:v>
                </c:pt>
                <c:pt idx="156">
                  <c:v>0.21759999999999999</c:v>
                </c:pt>
                <c:pt idx="157">
                  <c:v>0.2235</c:v>
                </c:pt>
                <c:pt idx="158">
                  <c:v>0.22500000000000001</c:v>
                </c:pt>
                <c:pt idx="159">
                  <c:v>0.22439999999999999</c:v>
                </c:pt>
                <c:pt idx="160">
                  <c:v>0.21829999999999999</c:v>
                </c:pt>
                <c:pt idx="161">
                  <c:v>0.21249999999999999</c:v>
                </c:pt>
                <c:pt idx="162">
                  <c:v>0.20979999999999999</c:v>
                </c:pt>
                <c:pt idx="163">
                  <c:v>0.2059</c:v>
                </c:pt>
                <c:pt idx="164">
                  <c:v>0.20899999999999999</c:v>
                </c:pt>
                <c:pt idx="165">
                  <c:v>0.21490000000000001</c:v>
                </c:pt>
                <c:pt idx="166">
                  <c:v>0.21590000000000001</c:v>
                </c:pt>
                <c:pt idx="167">
                  <c:v>0.21870000000000001</c:v>
                </c:pt>
                <c:pt idx="168">
                  <c:v>0.22389999999999999</c:v>
                </c:pt>
                <c:pt idx="169">
                  <c:v>0.22189999999999999</c:v>
                </c:pt>
                <c:pt idx="170">
                  <c:v>0.2213</c:v>
                </c:pt>
                <c:pt idx="171">
                  <c:v>0.2218</c:v>
                </c:pt>
                <c:pt idx="172">
                  <c:v>0.21329999999999999</c:v>
                </c:pt>
                <c:pt idx="173">
                  <c:v>0.20699999999999999</c:v>
                </c:pt>
                <c:pt idx="174">
                  <c:v>0.20519999999999999</c:v>
                </c:pt>
                <c:pt idx="175">
                  <c:v>0.19939999999999999</c:v>
                </c:pt>
                <c:pt idx="176">
                  <c:v>0.20130000000000001</c:v>
                </c:pt>
                <c:pt idx="177">
                  <c:v>0.20669999999999999</c:v>
                </c:pt>
                <c:pt idx="178">
                  <c:v>0.20730000000000001</c:v>
                </c:pt>
                <c:pt idx="179">
                  <c:v>0.2099</c:v>
                </c:pt>
                <c:pt idx="180">
                  <c:v>0.20760000000000001</c:v>
                </c:pt>
                <c:pt idx="181">
                  <c:v>0.20300000000000001</c:v>
                </c:pt>
                <c:pt idx="182">
                  <c:v>0.20319999999999999</c:v>
                </c:pt>
                <c:pt idx="183">
                  <c:v>0.2034</c:v>
                </c:pt>
                <c:pt idx="184">
                  <c:v>0.20680000000000001</c:v>
                </c:pt>
                <c:pt idx="185">
                  <c:v>0.21240000000000001</c:v>
                </c:pt>
                <c:pt idx="186">
                  <c:v>0.217</c:v>
                </c:pt>
                <c:pt idx="187">
                  <c:v>0.221</c:v>
                </c:pt>
                <c:pt idx="188">
                  <c:v>0.2233</c:v>
                </c:pt>
                <c:pt idx="189">
                  <c:v>0.22209999999999999</c:v>
                </c:pt>
                <c:pt idx="190">
                  <c:v>0.22320000000000001</c:v>
                </c:pt>
                <c:pt idx="191">
                  <c:v>0.2261</c:v>
                </c:pt>
                <c:pt idx="192">
                  <c:v>0.23039999999999999</c:v>
                </c:pt>
                <c:pt idx="193">
                  <c:v>0.23419999999999999</c:v>
                </c:pt>
                <c:pt idx="194">
                  <c:v>0.2271</c:v>
                </c:pt>
                <c:pt idx="195">
                  <c:v>0.21929999999999999</c:v>
                </c:pt>
                <c:pt idx="196">
                  <c:v>0.21310000000000001</c:v>
                </c:pt>
                <c:pt idx="197">
                  <c:v>0.20830000000000001</c:v>
                </c:pt>
                <c:pt idx="198">
                  <c:v>0.20469999999999999</c:v>
                </c:pt>
                <c:pt idx="199">
                  <c:v>0.20250000000000001</c:v>
                </c:pt>
                <c:pt idx="200">
                  <c:v>0.19750000000000001</c:v>
                </c:pt>
                <c:pt idx="201">
                  <c:v>0.19789999999999999</c:v>
                </c:pt>
                <c:pt idx="202">
                  <c:v>0.19980000000000001</c:v>
                </c:pt>
                <c:pt idx="203">
                  <c:v>0.2036</c:v>
                </c:pt>
                <c:pt idx="204">
                  <c:v>0.20730000000000001</c:v>
                </c:pt>
                <c:pt idx="205">
                  <c:v>0.2102</c:v>
                </c:pt>
                <c:pt idx="206">
                  <c:v>0.21249999999999999</c:v>
                </c:pt>
                <c:pt idx="207">
                  <c:v>0.21529999999999999</c:v>
                </c:pt>
                <c:pt idx="208">
                  <c:v>0.2198</c:v>
                </c:pt>
                <c:pt idx="209">
                  <c:v>0.22239999999999999</c:v>
                </c:pt>
                <c:pt idx="210">
                  <c:v>0.22700000000000001</c:v>
                </c:pt>
                <c:pt idx="211">
                  <c:v>0.22770000000000001</c:v>
                </c:pt>
                <c:pt idx="212">
                  <c:v>0.22570000000000001</c:v>
                </c:pt>
                <c:pt idx="213">
                  <c:v>0.21890000000000001</c:v>
                </c:pt>
                <c:pt idx="214">
                  <c:v>0.21529999999999999</c:v>
                </c:pt>
                <c:pt idx="215">
                  <c:v>0.2084</c:v>
                </c:pt>
                <c:pt idx="216">
                  <c:v>0.20649999999999999</c:v>
                </c:pt>
                <c:pt idx="217">
                  <c:v>0.20680000000000001</c:v>
                </c:pt>
                <c:pt idx="218">
                  <c:v>0.2041</c:v>
                </c:pt>
                <c:pt idx="219">
                  <c:v>0.20649999999999999</c:v>
                </c:pt>
                <c:pt idx="220">
                  <c:v>0.2089</c:v>
                </c:pt>
                <c:pt idx="221">
                  <c:v>0.20849999999999999</c:v>
                </c:pt>
                <c:pt idx="222">
                  <c:v>0.2079</c:v>
                </c:pt>
                <c:pt idx="223">
                  <c:v>0.20669999999999999</c:v>
                </c:pt>
                <c:pt idx="224">
                  <c:v>0.20660000000000001</c:v>
                </c:pt>
                <c:pt idx="225">
                  <c:v>0.20699999999999999</c:v>
                </c:pt>
                <c:pt idx="226">
                  <c:v>0.20910000000000001</c:v>
                </c:pt>
                <c:pt idx="227">
                  <c:v>0.2135</c:v>
                </c:pt>
                <c:pt idx="228">
                  <c:v>0.21659999999999999</c:v>
                </c:pt>
                <c:pt idx="229">
                  <c:v>0.218</c:v>
                </c:pt>
                <c:pt idx="230">
                  <c:v>0.2203</c:v>
                </c:pt>
                <c:pt idx="231">
                  <c:v>0.2185</c:v>
                </c:pt>
                <c:pt idx="232">
                  <c:v>0.214</c:v>
                </c:pt>
                <c:pt idx="233">
                  <c:v>0.21249999999999999</c:v>
                </c:pt>
                <c:pt idx="234">
                  <c:v>0.2109</c:v>
                </c:pt>
                <c:pt idx="235">
                  <c:v>0.20860000000000001</c:v>
                </c:pt>
                <c:pt idx="236">
                  <c:v>0.20630000000000001</c:v>
                </c:pt>
                <c:pt idx="237">
                  <c:v>0.20050000000000001</c:v>
                </c:pt>
                <c:pt idx="238">
                  <c:v>0.1963</c:v>
                </c:pt>
                <c:pt idx="239">
                  <c:v>0.19620000000000001</c:v>
                </c:pt>
                <c:pt idx="240">
                  <c:v>0.20039999999999999</c:v>
                </c:pt>
                <c:pt idx="241">
                  <c:v>0.20880000000000001</c:v>
                </c:pt>
                <c:pt idx="242">
                  <c:v>0.215</c:v>
                </c:pt>
                <c:pt idx="243">
                  <c:v>0.21740000000000001</c:v>
                </c:pt>
                <c:pt idx="244">
                  <c:v>0.21579999999999999</c:v>
                </c:pt>
                <c:pt idx="245">
                  <c:v>0.2177</c:v>
                </c:pt>
                <c:pt idx="246">
                  <c:v>0.22409999999999999</c:v>
                </c:pt>
                <c:pt idx="247">
                  <c:v>0.22939999999999999</c:v>
                </c:pt>
                <c:pt idx="248">
                  <c:v>0.23130000000000001</c:v>
                </c:pt>
                <c:pt idx="249">
                  <c:v>0.22720000000000001</c:v>
                </c:pt>
                <c:pt idx="250">
                  <c:v>0.22209999999999999</c:v>
                </c:pt>
                <c:pt idx="251">
                  <c:v>0.21579999999999999</c:v>
                </c:pt>
                <c:pt idx="252">
                  <c:v>0.2147</c:v>
                </c:pt>
                <c:pt idx="253">
                  <c:v>0.21110000000000001</c:v>
                </c:pt>
                <c:pt idx="254">
                  <c:v>0.20599999999999999</c:v>
                </c:pt>
                <c:pt idx="255">
                  <c:v>0.2064</c:v>
                </c:pt>
                <c:pt idx="256">
                  <c:v>0.2031</c:v>
                </c:pt>
                <c:pt idx="257">
                  <c:v>0.20760000000000001</c:v>
                </c:pt>
                <c:pt idx="258">
                  <c:v>0.2069</c:v>
                </c:pt>
                <c:pt idx="259">
                  <c:v>0.20319999999999999</c:v>
                </c:pt>
                <c:pt idx="260">
                  <c:v>0.2001</c:v>
                </c:pt>
                <c:pt idx="261">
                  <c:v>0.1993</c:v>
                </c:pt>
                <c:pt idx="262">
                  <c:v>0.2</c:v>
                </c:pt>
                <c:pt idx="263">
                  <c:v>0.2036</c:v>
                </c:pt>
                <c:pt idx="264">
                  <c:v>0.21049999999999999</c:v>
                </c:pt>
                <c:pt idx="265">
                  <c:v>0.21859999999999999</c:v>
                </c:pt>
                <c:pt idx="266">
                  <c:v>0.22370000000000001</c:v>
                </c:pt>
                <c:pt idx="267">
                  <c:v>0.22919999999999999</c:v>
                </c:pt>
                <c:pt idx="268">
                  <c:v>0.23219999999999999</c:v>
                </c:pt>
                <c:pt idx="269">
                  <c:v>0.23300000000000001</c:v>
                </c:pt>
                <c:pt idx="270">
                  <c:v>0.23169999999999999</c:v>
                </c:pt>
                <c:pt idx="271">
                  <c:v>0.22989999999999999</c:v>
                </c:pt>
                <c:pt idx="272">
                  <c:v>0.22750000000000001</c:v>
                </c:pt>
                <c:pt idx="273">
                  <c:v>0.21709999999999999</c:v>
                </c:pt>
                <c:pt idx="274">
                  <c:v>0.2147</c:v>
                </c:pt>
                <c:pt idx="275">
                  <c:v>0.21099999999999999</c:v>
                </c:pt>
                <c:pt idx="276">
                  <c:v>0.20449999999999999</c:v>
                </c:pt>
                <c:pt idx="277">
                  <c:v>0.20430000000000001</c:v>
                </c:pt>
                <c:pt idx="278">
                  <c:v>0.20169999999999999</c:v>
                </c:pt>
                <c:pt idx="279">
                  <c:v>0.19819999999999999</c:v>
                </c:pt>
                <c:pt idx="280">
                  <c:v>0.19850000000000001</c:v>
                </c:pt>
                <c:pt idx="281">
                  <c:v>0.19539999999999999</c:v>
                </c:pt>
                <c:pt idx="282">
                  <c:v>0.19719999999999999</c:v>
                </c:pt>
                <c:pt idx="283">
                  <c:v>0.2044</c:v>
                </c:pt>
                <c:pt idx="284">
                  <c:v>0.21290000000000001</c:v>
                </c:pt>
                <c:pt idx="285">
                  <c:v>0.2195</c:v>
                </c:pt>
                <c:pt idx="286">
                  <c:v>0.2248</c:v>
                </c:pt>
                <c:pt idx="287">
                  <c:v>0.22439999999999999</c:v>
                </c:pt>
                <c:pt idx="288">
                  <c:v>0.222</c:v>
                </c:pt>
                <c:pt idx="289">
                  <c:v>0.22020000000000001</c:v>
                </c:pt>
                <c:pt idx="290">
                  <c:v>0.2185</c:v>
                </c:pt>
                <c:pt idx="291">
                  <c:v>0.21940000000000001</c:v>
                </c:pt>
                <c:pt idx="292">
                  <c:v>0.21870000000000001</c:v>
                </c:pt>
                <c:pt idx="293">
                  <c:v>0.22170000000000001</c:v>
                </c:pt>
                <c:pt idx="294">
                  <c:v>0.2167</c:v>
                </c:pt>
                <c:pt idx="295">
                  <c:v>0.2094</c:v>
                </c:pt>
                <c:pt idx="296">
                  <c:v>0.2041</c:v>
                </c:pt>
                <c:pt idx="297">
                  <c:v>0.19550000000000001</c:v>
                </c:pt>
                <c:pt idx="298">
                  <c:v>0.192</c:v>
                </c:pt>
                <c:pt idx="299">
                  <c:v>0.19389999999999999</c:v>
                </c:pt>
                <c:pt idx="300">
                  <c:v>0.1958</c:v>
                </c:pt>
                <c:pt idx="301">
                  <c:v>0.1991</c:v>
                </c:pt>
                <c:pt idx="302">
                  <c:v>0.20080000000000001</c:v>
                </c:pt>
                <c:pt idx="303">
                  <c:v>0.2089</c:v>
                </c:pt>
                <c:pt idx="304">
                  <c:v>0.21659999999999999</c:v>
                </c:pt>
                <c:pt idx="305">
                  <c:v>0.2195</c:v>
                </c:pt>
                <c:pt idx="306">
                  <c:v>0.22670000000000001</c:v>
                </c:pt>
                <c:pt idx="307">
                  <c:v>0.22370000000000001</c:v>
                </c:pt>
                <c:pt idx="308">
                  <c:v>0.2238</c:v>
                </c:pt>
                <c:pt idx="309">
                  <c:v>0.2263</c:v>
                </c:pt>
                <c:pt idx="310">
                  <c:v>0.2278</c:v>
                </c:pt>
                <c:pt idx="311">
                  <c:v>0.22639999999999999</c:v>
                </c:pt>
                <c:pt idx="312">
                  <c:v>0.21840000000000001</c:v>
                </c:pt>
                <c:pt idx="313">
                  <c:v>0.21659999999999999</c:v>
                </c:pt>
                <c:pt idx="314">
                  <c:v>0.20979999999999999</c:v>
                </c:pt>
                <c:pt idx="315">
                  <c:v>0.20649999999999999</c:v>
                </c:pt>
                <c:pt idx="316">
                  <c:v>0.20499999999999999</c:v>
                </c:pt>
                <c:pt idx="317">
                  <c:v>0.2006</c:v>
                </c:pt>
                <c:pt idx="318">
                  <c:v>0.2029</c:v>
                </c:pt>
                <c:pt idx="319">
                  <c:v>0.20369999999999999</c:v>
                </c:pt>
                <c:pt idx="320">
                  <c:v>0.2064</c:v>
                </c:pt>
                <c:pt idx="321">
                  <c:v>0.2114</c:v>
                </c:pt>
                <c:pt idx="322">
                  <c:v>0.21659999999999999</c:v>
                </c:pt>
                <c:pt idx="323">
                  <c:v>0.2203</c:v>
                </c:pt>
                <c:pt idx="324">
                  <c:v>0.22239999999999999</c:v>
                </c:pt>
                <c:pt idx="325">
                  <c:v>0.22159999999999999</c:v>
                </c:pt>
                <c:pt idx="326">
                  <c:v>0.21229999999999999</c:v>
                </c:pt>
                <c:pt idx="327">
                  <c:v>0.20960000000000001</c:v>
                </c:pt>
                <c:pt idx="328">
                  <c:v>0.20930000000000001</c:v>
                </c:pt>
                <c:pt idx="329">
                  <c:v>0.2072</c:v>
                </c:pt>
                <c:pt idx="330">
                  <c:v>0.21079999999999999</c:v>
                </c:pt>
                <c:pt idx="331">
                  <c:v>0.2114</c:v>
                </c:pt>
                <c:pt idx="332">
                  <c:v>0.20899999999999999</c:v>
                </c:pt>
                <c:pt idx="333">
                  <c:v>0.20949999999999999</c:v>
                </c:pt>
                <c:pt idx="334">
                  <c:v>0.21049999999999999</c:v>
                </c:pt>
                <c:pt idx="335">
                  <c:v>0.20830000000000001</c:v>
                </c:pt>
                <c:pt idx="336">
                  <c:v>0.21360000000000001</c:v>
                </c:pt>
                <c:pt idx="337">
                  <c:v>0.21340000000000001</c:v>
                </c:pt>
                <c:pt idx="338">
                  <c:v>0.21310000000000001</c:v>
                </c:pt>
                <c:pt idx="339">
                  <c:v>0.2135</c:v>
                </c:pt>
                <c:pt idx="340">
                  <c:v>0.21029999999999999</c:v>
                </c:pt>
                <c:pt idx="341">
                  <c:v>0.21759999999999999</c:v>
                </c:pt>
                <c:pt idx="342">
                  <c:v>0.2205</c:v>
                </c:pt>
                <c:pt idx="343">
                  <c:v>0.22320000000000001</c:v>
                </c:pt>
                <c:pt idx="344">
                  <c:v>0.22520000000000001</c:v>
                </c:pt>
                <c:pt idx="345">
                  <c:v>0.2195</c:v>
                </c:pt>
                <c:pt idx="346">
                  <c:v>0.21560000000000001</c:v>
                </c:pt>
                <c:pt idx="347">
                  <c:v>0.2152</c:v>
                </c:pt>
                <c:pt idx="348">
                  <c:v>0.2132</c:v>
                </c:pt>
                <c:pt idx="349">
                  <c:v>0.21060000000000001</c:v>
                </c:pt>
                <c:pt idx="350">
                  <c:v>0.21110000000000001</c:v>
                </c:pt>
                <c:pt idx="351">
                  <c:v>0.20880000000000001</c:v>
                </c:pt>
                <c:pt idx="352">
                  <c:v>0.20680000000000001</c:v>
                </c:pt>
                <c:pt idx="353">
                  <c:v>0.20519999999999999</c:v>
                </c:pt>
                <c:pt idx="354">
                  <c:v>0.2029</c:v>
                </c:pt>
                <c:pt idx="355">
                  <c:v>0.20419999999999999</c:v>
                </c:pt>
                <c:pt idx="356">
                  <c:v>0.20569999999999999</c:v>
                </c:pt>
                <c:pt idx="357">
                  <c:v>0.21099999999999999</c:v>
                </c:pt>
                <c:pt idx="358">
                  <c:v>0.2152</c:v>
                </c:pt>
                <c:pt idx="359">
                  <c:v>0.2152</c:v>
                </c:pt>
                <c:pt idx="360">
                  <c:v>0.21410000000000001</c:v>
                </c:pt>
                <c:pt idx="361">
                  <c:v>0.21629999999999999</c:v>
                </c:pt>
                <c:pt idx="362">
                  <c:v>0.2167</c:v>
                </c:pt>
                <c:pt idx="363">
                  <c:v>0.218</c:v>
                </c:pt>
                <c:pt idx="364">
                  <c:v>0.2198</c:v>
                </c:pt>
                <c:pt idx="365">
                  <c:v>0.21940000000000001</c:v>
                </c:pt>
                <c:pt idx="366">
                  <c:v>0.218</c:v>
                </c:pt>
                <c:pt idx="367">
                  <c:v>0.2152</c:v>
                </c:pt>
                <c:pt idx="368">
                  <c:v>0.2147</c:v>
                </c:pt>
                <c:pt idx="369">
                  <c:v>0.20880000000000001</c:v>
                </c:pt>
                <c:pt idx="370">
                  <c:v>0.2041</c:v>
                </c:pt>
                <c:pt idx="371">
                  <c:v>0.1996</c:v>
                </c:pt>
                <c:pt idx="372">
                  <c:v>0.19239999999999999</c:v>
                </c:pt>
                <c:pt idx="373">
                  <c:v>0.1913</c:v>
                </c:pt>
                <c:pt idx="374">
                  <c:v>0.19359999999999999</c:v>
                </c:pt>
                <c:pt idx="375">
                  <c:v>0.20019999999999999</c:v>
                </c:pt>
                <c:pt idx="376">
                  <c:v>0.2082</c:v>
                </c:pt>
                <c:pt idx="377">
                  <c:v>0.20880000000000001</c:v>
                </c:pt>
                <c:pt idx="378">
                  <c:v>0.216</c:v>
                </c:pt>
                <c:pt idx="379">
                  <c:v>0.22009999999999999</c:v>
                </c:pt>
                <c:pt idx="380">
                  <c:v>0.22459999999999999</c:v>
                </c:pt>
                <c:pt idx="381">
                  <c:v>0.23630000000000001</c:v>
                </c:pt>
                <c:pt idx="382">
                  <c:v>0.23930000000000001</c:v>
                </c:pt>
                <c:pt idx="383">
                  <c:v>0.23910000000000001</c:v>
                </c:pt>
                <c:pt idx="384">
                  <c:v>0.2346</c:v>
                </c:pt>
                <c:pt idx="385">
                  <c:v>0.22720000000000001</c:v>
                </c:pt>
                <c:pt idx="386">
                  <c:v>0.21870000000000001</c:v>
                </c:pt>
                <c:pt idx="387">
                  <c:v>0.21329999999999999</c:v>
                </c:pt>
                <c:pt idx="388">
                  <c:v>0.20860000000000001</c:v>
                </c:pt>
                <c:pt idx="389">
                  <c:v>0.2024</c:v>
                </c:pt>
                <c:pt idx="390">
                  <c:v>0.1966</c:v>
                </c:pt>
                <c:pt idx="391">
                  <c:v>0.19670000000000001</c:v>
                </c:pt>
                <c:pt idx="392">
                  <c:v>0.1946</c:v>
                </c:pt>
                <c:pt idx="393">
                  <c:v>0.19850000000000001</c:v>
                </c:pt>
                <c:pt idx="394">
                  <c:v>0.20219999999999999</c:v>
                </c:pt>
                <c:pt idx="395">
                  <c:v>0.20069999999999999</c:v>
                </c:pt>
                <c:pt idx="396">
                  <c:v>0.2064</c:v>
                </c:pt>
                <c:pt idx="397">
                  <c:v>0.20669999999999999</c:v>
                </c:pt>
                <c:pt idx="398">
                  <c:v>0.214</c:v>
                </c:pt>
                <c:pt idx="399">
                  <c:v>0.22009999999999999</c:v>
                </c:pt>
                <c:pt idx="400">
                  <c:v>0.22550000000000001</c:v>
                </c:pt>
                <c:pt idx="401">
                  <c:v>0.23080000000000001</c:v>
                </c:pt>
                <c:pt idx="402">
                  <c:v>0.2306</c:v>
                </c:pt>
                <c:pt idx="403">
                  <c:v>0.22689999999999999</c:v>
                </c:pt>
                <c:pt idx="404">
                  <c:v>0.22140000000000001</c:v>
                </c:pt>
                <c:pt idx="405">
                  <c:v>0.21870000000000001</c:v>
                </c:pt>
                <c:pt idx="406">
                  <c:v>0.21079999999999999</c:v>
                </c:pt>
                <c:pt idx="407">
                  <c:v>0.20499999999999999</c:v>
                </c:pt>
                <c:pt idx="408">
                  <c:v>0.2034</c:v>
                </c:pt>
                <c:pt idx="409">
                  <c:v>0.20069999999999999</c:v>
                </c:pt>
                <c:pt idx="410">
                  <c:v>0.20430000000000001</c:v>
                </c:pt>
                <c:pt idx="411">
                  <c:v>0.2097</c:v>
                </c:pt>
                <c:pt idx="412">
                  <c:v>0.2074</c:v>
                </c:pt>
                <c:pt idx="413">
                  <c:v>0.20380000000000001</c:v>
                </c:pt>
                <c:pt idx="414">
                  <c:v>0.20449999999999999</c:v>
                </c:pt>
                <c:pt idx="415">
                  <c:v>0.2056</c:v>
                </c:pt>
                <c:pt idx="416">
                  <c:v>0.21920000000000001</c:v>
                </c:pt>
                <c:pt idx="417">
                  <c:v>0.22919999999999999</c:v>
                </c:pt>
                <c:pt idx="418">
                  <c:v>0.23100000000000001</c:v>
                </c:pt>
                <c:pt idx="419">
                  <c:v>0.23469999999999999</c:v>
                </c:pt>
                <c:pt idx="420">
                  <c:v>0.23219999999999999</c:v>
                </c:pt>
                <c:pt idx="421">
                  <c:v>0.22889999999999999</c:v>
                </c:pt>
                <c:pt idx="422">
                  <c:v>0.2293</c:v>
                </c:pt>
                <c:pt idx="423">
                  <c:v>0.22359999999999999</c:v>
                </c:pt>
                <c:pt idx="424">
                  <c:v>0.21890000000000001</c:v>
                </c:pt>
                <c:pt idx="425">
                  <c:v>0.2177</c:v>
                </c:pt>
                <c:pt idx="426">
                  <c:v>0.21260000000000001</c:v>
                </c:pt>
                <c:pt idx="427">
                  <c:v>0.21229999999999999</c:v>
                </c:pt>
                <c:pt idx="428">
                  <c:v>0.20219999999999999</c:v>
                </c:pt>
                <c:pt idx="429">
                  <c:v>0.1951</c:v>
                </c:pt>
                <c:pt idx="430">
                  <c:v>0.1925</c:v>
                </c:pt>
                <c:pt idx="431">
                  <c:v>0.19400000000000001</c:v>
                </c:pt>
                <c:pt idx="432">
                  <c:v>0.1988</c:v>
                </c:pt>
                <c:pt idx="433">
                  <c:v>0.20469999999999999</c:v>
                </c:pt>
                <c:pt idx="434">
                  <c:v>0.2092</c:v>
                </c:pt>
                <c:pt idx="435">
                  <c:v>0.20699999999999999</c:v>
                </c:pt>
                <c:pt idx="436">
                  <c:v>0.2147</c:v>
                </c:pt>
                <c:pt idx="437">
                  <c:v>0.21360000000000001</c:v>
                </c:pt>
                <c:pt idx="438">
                  <c:v>0.21920000000000001</c:v>
                </c:pt>
                <c:pt idx="439">
                  <c:v>0.22539999999999999</c:v>
                </c:pt>
                <c:pt idx="440">
                  <c:v>0.22120000000000001</c:v>
                </c:pt>
                <c:pt idx="441">
                  <c:v>0.22750000000000001</c:v>
                </c:pt>
                <c:pt idx="442">
                  <c:v>0.22289999999999999</c:v>
                </c:pt>
                <c:pt idx="443">
                  <c:v>0.21970000000000001</c:v>
                </c:pt>
                <c:pt idx="444">
                  <c:v>0.21410000000000001</c:v>
                </c:pt>
                <c:pt idx="445">
                  <c:v>0.20069999999999999</c:v>
                </c:pt>
                <c:pt idx="446">
                  <c:v>0.19869999999999999</c:v>
                </c:pt>
                <c:pt idx="447">
                  <c:v>0.19950000000000001</c:v>
                </c:pt>
                <c:pt idx="448">
                  <c:v>0.20039999999999999</c:v>
                </c:pt>
                <c:pt idx="449">
                  <c:v>0.20780000000000001</c:v>
                </c:pt>
                <c:pt idx="450">
                  <c:v>0.20949999999999999</c:v>
                </c:pt>
                <c:pt idx="451">
                  <c:v>0.20730000000000001</c:v>
                </c:pt>
                <c:pt idx="452">
                  <c:v>0.2127</c:v>
                </c:pt>
                <c:pt idx="453">
                  <c:v>0.2172</c:v>
                </c:pt>
                <c:pt idx="454">
                  <c:v>0.22009999999999999</c:v>
                </c:pt>
                <c:pt idx="455">
                  <c:v>0.21929999999999999</c:v>
                </c:pt>
                <c:pt idx="456">
                  <c:v>0.2228</c:v>
                </c:pt>
                <c:pt idx="457">
                  <c:v>0.2213</c:v>
                </c:pt>
                <c:pt idx="458">
                  <c:v>0.21970000000000001</c:v>
                </c:pt>
                <c:pt idx="459">
                  <c:v>0.21729999999999999</c:v>
                </c:pt>
                <c:pt idx="460">
                  <c:v>0.21290000000000001</c:v>
                </c:pt>
                <c:pt idx="461">
                  <c:v>0.2084</c:v>
                </c:pt>
                <c:pt idx="462">
                  <c:v>0.2036</c:v>
                </c:pt>
                <c:pt idx="463">
                  <c:v>0.20369999999999999</c:v>
                </c:pt>
                <c:pt idx="464">
                  <c:v>0.20180000000000001</c:v>
                </c:pt>
                <c:pt idx="465">
                  <c:v>0.2046</c:v>
                </c:pt>
                <c:pt idx="466">
                  <c:v>0.20530000000000001</c:v>
                </c:pt>
                <c:pt idx="467">
                  <c:v>0.2087</c:v>
                </c:pt>
                <c:pt idx="468">
                  <c:v>0.2135</c:v>
                </c:pt>
                <c:pt idx="469">
                  <c:v>0.21510000000000001</c:v>
                </c:pt>
                <c:pt idx="470">
                  <c:v>0.22339999999999999</c:v>
                </c:pt>
                <c:pt idx="471">
                  <c:v>0.22700000000000001</c:v>
                </c:pt>
                <c:pt idx="472">
                  <c:v>0.23200000000000001</c:v>
                </c:pt>
                <c:pt idx="473">
                  <c:v>0.23350000000000001</c:v>
                </c:pt>
                <c:pt idx="474">
                  <c:v>0.2344</c:v>
                </c:pt>
                <c:pt idx="475">
                  <c:v>0.23419999999999999</c:v>
                </c:pt>
                <c:pt idx="476">
                  <c:v>0.22620000000000001</c:v>
                </c:pt>
                <c:pt idx="477">
                  <c:v>0.22520000000000001</c:v>
                </c:pt>
                <c:pt idx="478">
                  <c:v>0.21609999999999999</c:v>
                </c:pt>
                <c:pt idx="479">
                  <c:v>0.2072</c:v>
                </c:pt>
                <c:pt idx="480">
                  <c:v>0.2059</c:v>
                </c:pt>
                <c:pt idx="481">
                  <c:v>0.20380000000000001</c:v>
                </c:pt>
                <c:pt idx="482">
                  <c:v>0.2054</c:v>
                </c:pt>
                <c:pt idx="483">
                  <c:v>0.20680000000000001</c:v>
                </c:pt>
                <c:pt idx="484">
                  <c:v>0.20749999999999999</c:v>
                </c:pt>
                <c:pt idx="485">
                  <c:v>0.20449999999999999</c:v>
                </c:pt>
                <c:pt idx="486">
                  <c:v>0.2029</c:v>
                </c:pt>
                <c:pt idx="487">
                  <c:v>0.2041</c:v>
                </c:pt>
                <c:pt idx="488">
                  <c:v>0.2049</c:v>
                </c:pt>
                <c:pt idx="489">
                  <c:v>0.2135</c:v>
                </c:pt>
                <c:pt idx="490">
                  <c:v>0.22420000000000001</c:v>
                </c:pt>
                <c:pt idx="491">
                  <c:v>0.23499999999999999</c:v>
                </c:pt>
                <c:pt idx="492">
                  <c:v>0.2407</c:v>
                </c:pt>
                <c:pt idx="493">
                  <c:v>0.23849999999999999</c:v>
                </c:pt>
                <c:pt idx="494">
                  <c:v>0.2321</c:v>
                </c:pt>
                <c:pt idx="495">
                  <c:v>0.22370000000000001</c:v>
                </c:pt>
                <c:pt idx="496">
                  <c:v>0.21609999999999999</c:v>
                </c:pt>
                <c:pt idx="497">
                  <c:v>0.2072</c:v>
                </c:pt>
                <c:pt idx="498">
                  <c:v>0.2</c:v>
                </c:pt>
                <c:pt idx="499">
                  <c:v>0.19570000000000001</c:v>
                </c:pt>
                <c:pt idx="500">
                  <c:v>0.19639999999999999</c:v>
                </c:pt>
                <c:pt idx="501">
                  <c:v>0.19969999999999999</c:v>
                </c:pt>
                <c:pt idx="502">
                  <c:v>0.19980000000000001</c:v>
                </c:pt>
                <c:pt idx="503">
                  <c:v>0.1973</c:v>
                </c:pt>
                <c:pt idx="504">
                  <c:v>0.1978</c:v>
                </c:pt>
                <c:pt idx="505">
                  <c:v>0.2011</c:v>
                </c:pt>
                <c:pt idx="506">
                  <c:v>0.20499999999999999</c:v>
                </c:pt>
                <c:pt idx="507">
                  <c:v>0.2145</c:v>
                </c:pt>
                <c:pt idx="508">
                  <c:v>0.2137</c:v>
                </c:pt>
                <c:pt idx="509">
                  <c:v>0.2175</c:v>
                </c:pt>
                <c:pt idx="510">
                  <c:v>0.22339999999999999</c:v>
                </c:pt>
                <c:pt idx="511">
                  <c:v>0.22770000000000001</c:v>
                </c:pt>
                <c:pt idx="512">
                  <c:v>0.2326</c:v>
                </c:pt>
                <c:pt idx="513">
                  <c:v>0.22919999999999999</c:v>
                </c:pt>
                <c:pt idx="514">
                  <c:v>0.22470000000000001</c:v>
                </c:pt>
                <c:pt idx="515">
                  <c:v>0.214</c:v>
                </c:pt>
                <c:pt idx="516">
                  <c:v>0.21179999999999999</c:v>
                </c:pt>
                <c:pt idx="517">
                  <c:v>0.20710000000000001</c:v>
                </c:pt>
                <c:pt idx="518">
                  <c:v>0.20749999999999999</c:v>
                </c:pt>
                <c:pt idx="519">
                  <c:v>0.2109</c:v>
                </c:pt>
                <c:pt idx="520">
                  <c:v>0.2082</c:v>
                </c:pt>
                <c:pt idx="521">
                  <c:v>0.2082</c:v>
                </c:pt>
                <c:pt idx="522">
                  <c:v>0.20349999999999999</c:v>
                </c:pt>
                <c:pt idx="523">
                  <c:v>0.1986</c:v>
                </c:pt>
                <c:pt idx="524">
                  <c:v>0.20150000000000001</c:v>
                </c:pt>
                <c:pt idx="525">
                  <c:v>0.20119999999999999</c:v>
                </c:pt>
                <c:pt idx="526">
                  <c:v>0.2039</c:v>
                </c:pt>
                <c:pt idx="527">
                  <c:v>0.20730000000000001</c:v>
                </c:pt>
                <c:pt idx="528">
                  <c:v>0.20649999999999999</c:v>
                </c:pt>
                <c:pt idx="529">
                  <c:v>0.21440000000000001</c:v>
                </c:pt>
                <c:pt idx="530">
                  <c:v>0.21920000000000001</c:v>
                </c:pt>
                <c:pt idx="531">
                  <c:v>0.21859999999999999</c:v>
                </c:pt>
                <c:pt idx="532">
                  <c:v>0.2215</c:v>
                </c:pt>
                <c:pt idx="533">
                  <c:v>0.2165</c:v>
                </c:pt>
                <c:pt idx="534">
                  <c:v>0.216</c:v>
                </c:pt>
                <c:pt idx="535">
                  <c:v>0.22459999999999999</c:v>
                </c:pt>
                <c:pt idx="536">
                  <c:v>0.2185</c:v>
                </c:pt>
                <c:pt idx="537">
                  <c:v>0.21970000000000001</c:v>
                </c:pt>
                <c:pt idx="538">
                  <c:v>0.218</c:v>
                </c:pt>
                <c:pt idx="539">
                  <c:v>0.2145</c:v>
                </c:pt>
                <c:pt idx="540">
                  <c:v>0.215</c:v>
                </c:pt>
                <c:pt idx="541">
                  <c:v>0.2104</c:v>
                </c:pt>
                <c:pt idx="542">
                  <c:v>0.2051</c:v>
                </c:pt>
                <c:pt idx="543">
                  <c:v>0.20619999999999999</c:v>
                </c:pt>
                <c:pt idx="544">
                  <c:v>0.20619999999999999</c:v>
                </c:pt>
                <c:pt idx="545">
                  <c:v>0.21049999999999999</c:v>
                </c:pt>
                <c:pt idx="546">
                  <c:v>0.21299999999999999</c:v>
                </c:pt>
                <c:pt idx="547">
                  <c:v>0.20930000000000001</c:v>
                </c:pt>
                <c:pt idx="548">
                  <c:v>0.21149999999999999</c:v>
                </c:pt>
                <c:pt idx="549">
                  <c:v>0.21110000000000001</c:v>
                </c:pt>
                <c:pt idx="550">
                  <c:v>0.21</c:v>
                </c:pt>
                <c:pt idx="551">
                  <c:v>0.20910000000000001</c:v>
                </c:pt>
                <c:pt idx="552">
                  <c:v>0.2084</c:v>
                </c:pt>
                <c:pt idx="553">
                  <c:v>0.2109</c:v>
                </c:pt>
                <c:pt idx="554">
                  <c:v>0.2132</c:v>
                </c:pt>
                <c:pt idx="555">
                  <c:v>0.21990000000000001</c:v>
                </c:pt>
                <c:pt idx="556">
                  <c:v>0.2248</c:v>
                </c:pt>
                <c:pt idx="557">
                  <c:v>0.22800000000000001</c:v>
                </c:pt>
                <c:pt idx="558">
                  <c:v>0.22770000000000001</c:v>
                </c:pt>
                <c:pt idx="559">
                  <c:v>0.22550000000000001</c:v>
                </c:pt>
                <c:pt idx="560">
                  <c:v>0.2223</c:v>
                </c:pt>
                <c:pt idx="561">
                  <c:v>0.21440000000000001</c:v>
                </c:pt>
                <c:pt idx="562">
                  <c:v>0.2155</c:v>
                </c:pt>
                <c:pt idx="563">
                  <c:v>0.21310000000000001</c:v>
                </c:pt>
                <c:pt idx="564">
                  <c:v>0.2104</c:v>
                </c:pt>
                <c:pt idx="565">
                  <c:v>0.20899999999999999</c:v>
                </c:pt>
                <c:pt idx="566">
                  <c:v>0.2054</c:v>
                </c:pt>
                <c:pt idx="567">
                  <c:v>0.19900000000000001</c:v>
                </c:pt>
                <c:pt idx="568">
                  <c:v>0.1958</c:v>
                </c:pt>
                <c:pt idx="569">
                  <c:v>0.19439999999999999</c:v>
                </c:pt>
                <c:pt idx="570">
                  <c:v>0.19850000000000001</c:v>
                </c:pt>
                <c:pt idx="571">
                  <c:v>0.2056</c:v>
                </c:pt>
                <c:pt idx="572">
                  <c:v>0.2104</c:v>
                </c:pt>
                <c:pt idx="573">
                  <c:v>0.2145</c:v>
                </c:pt>
                <c:pt idx="574">
                  <c:v>0.21659999999999999</c:v>
                </c:pt>
                <c:pt idx="575">
                  <c:v>0.21709999999999999</c:v>
                </c:pt>
                <c:pt idx="576">
                  <c:v>0.22170000000000001</c:v>
                </c:pt>
                <c:pt idx="577">
                  <c:v>0.22309999999999999</c:v>
                </c:pt>
                <c:pt idx="578">
                  <c:v>0.22159999999999999</c:v>
                </c:pt>
                <c:pt idx="579">
                  <c:v>0.21759999999999999</c:v>
                </c:pt>
                <c:pt idx="580">
                  <c:v>0.21540000000000001</c:v>
                </c:pt>
                <c:pt idx="581">
                  <c:v>0.2167</c:v>
                </c:pt>
                <c:pt idx="582">
                  <c:v>0.21829999999999999</c:v>
                </c:pt>
                <c:pt idx="583">
                  <c:v>0.2218</c:v>
                </c:pt>
                <c:pt idx="584">
                  <c:v>0.21890000000000001</c:v>
                </c:pt>
                <c:pt idx="585">
                  <c:v>0.21590000000000001</c:v>
                </c:pt>
                <c:pt idx="586">
                  <c:v>0.2147</c:v>
                </c:pt>
                <c:pt idx="587">
                  <c:v>0.21379999999999999</c:v>
                </c:pt>
                <c:pt idx="588">
                  <c:v>0.2107</c:v>
                </c:pt>
                <c:pt idx="589">
                  <c:v>0.20660000000000001</c:v>
                </c:pt>
                <c:pt idx="590">
                  <c:v>0.20319999999999999</c:v>
                </c:pt>
                <c:pt idx="591">
                  <c:v>0.20050000000000001</c:v>
                </c:pt>
                <c:pt idx="592">
                  <c:v>0.20230000000000001</c:v>
                </c:pt>
                <c:pt idx="593">
                  <c:v>0.2069</c:v>
                </c:pt>
                <c:pt idx="594">
                  <c:v>0.2074</c:v>
                </c:pt>
                <c:pt idx="595">
                  <c:v>0.21210000000000001</c:v>
                </c:pt>
                <c:pt idx="596">
                  <c:v>0.217</c:v>
                </c:pt>
                <c:pt idx="597">
                  <c:v>0.21909999999999999</c:v>
                </c:pt>
                <c:pt idx="598">
                  <c:v>0.22459999999999999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124928"/>
        <c:axId val="89687552"/>
      </c:lineChart>
      <c:catAx>
        <c:axId val="801249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9687552"/>
        <c:crosses val="autoZero"/>
        <c:auto val="1"/>
        <c:lblAlgn val="ctr"/>
        <c:lblOffset val="100"/>
        <c:noMultiLvlLbl val="0"/>
      </c:catAx>
      <c:valAx>
        <c:axId val="8968755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Fraction of population</a:t>
                </a:r>
              </a:p>
            </c:rich>
          </c:tx>
          <c:layout>
            <c:manualLayout>
              <c:xMode val="edge"/>
              <c:yMode val="edge"/>
              <c:x val="2.2752521788434982E-2"/>
              <c:y val="0.2971234530401800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801249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4222978225282821"/>
          <c:y val="0.47802581057189808"/>
          <c:w val="0.18771232864184659"/>
          <c:h val="0.10981284609453491"/>
        </c:manualLayout>
      </c:layout>
      <c:overlay val="0"/>
      <c:txPr>
        <a:bodyPr/>
        <a:lstStyle/>
        <a:p>
          <a:pPr>
            <a:defRPr sz="18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706356270683549E-2"/>
          <c:y val="0.19480351414406533"/>
          <c:w val="0.8726237133401803"/>
          <c:h val="0.65183253135024788"/>
        </c:manualLayout>
      </c:layout>
      <c:lineChart>
        <c:grouping val="standard"/>
        <c:varyColors val="0"/>
        <c:ser>
          <c:idx val="0"/>
          <c:order val="0"/>
          <c:tx>
            <c:v>p=0.2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synchronization!$A$2:$A$601</c:f>
              <c:numCache>
                <c:formatCode>General</c:formatCode>
                <c:ptCount val="600"/>
                <c:pt idx="0">
                  <c:v>5000</c:v>
                </c:pt>
                <c:pt idx="1">
                  <c:v>5001</c:v>
                </c:pt>
                <c:pt idx="2">
                  <c:v>5002</c:v>
                </c:pt>
                <c:pt idx="3">
                  <c:v>5003</c:v>
                </c:pt>
                <c:pt idx="4">
                  <c:v>5004</c:v>
                </c:pt>
                <c:pt idx="5">
                  <c:v>5005</c:v>
                </c:pt>
                <c:pt idx="6">
                  <c:v>5006</c:v>
                </c:pt>
                <c:pt idx="7">
                  <c:v>5007</c:v>
                </c:pt>
                <c:pt idx="8">
                  <c:v>5008</c:v>
                </c:pt>
                <c:pt idx="9">
                  <c:v>5009</c:v>
                </c:pt>
                <c:pt idx="10">
                  <c:v>5010</c:v>
                </c:pt>
                <c:pt idx="11">
                  <c:v>5011</c:v>
                </c:pt>
                <c:pt idx="12">
                  <c:v>5012</c:v>
                </c:pt>
                <c:pt idx="13">
                  <c:v>5013</c:v>
                </c:pt>
                <c:pt idx="14">
                  <c:v>5014</c:v>
                </c:pt>
                <c:pt idx="15">
                  <c:v>5015</c:v>
                </c:pt>
                <c:pt idx="16">
                  <c:v>5016</c:v>
                </c:pt>
                <c:pt idx="17">
                  <c:v>5017</c:v>
                </c:pt>
                <c:pt idx="18">
                  <c:v>5018</c:v>
                </c:pt>
                <c:pt idx="19">
                  <c:v>5019</c:v>
                </c:pt>
                <c:pt idx="20">
                  <c:v>5020</c:v>
                </c:pt>
                <c:pt idx="21">
                  <c:v>5021</c:v>
                </c:pt>
                <c:pt idx="22">
                  <c:v>5022</c:v>
                </c:pt>
                <c:pt idx="23">
                  <c:v>5023</c:v>
                </c:pt>
                <c:pt idx="24">
                  <c:v>5024</c:v>
                </c:pt>
                <c:pt idx="25">
                  <c:v>5025</c:v>
                </c:pt>
                <c:pt idx="26">
                  <c:v>5026</c:v>
                </c:pt>
                <c:pt idx="27">
                  <c:v>5027</c:v>
                </c:pt>
                <c:pt idx="28">
                  <c:v>5028</c:v>
                </c:pt>
                <c:pt idx="29">
                  <c:v>5029</c:v>
                </c:pt>
                <c:pt idx="30">
                  <c:v>5030</c:v>
                </c:pt>
                <c:pt idx="31">
                  <c:v>5031</c:v>
                </c:pt>
                <c:pt idx="32">
                  <c:v>5032</c:v>
                </c:pt>
                <c:pt idx="33">
                  <c:v>5033</c:v>
                </c:pt>
                <c:pt idx="34">
                  <c:v>5034</c:v>
                </c:pt>
                <c:pt idx="35">
                  <c:v>5035</c:v>
                </c:pt>
                <c:pt idx="36">
                  <c:v>5036</c:v>
                </c:pt>
                <c:pt idx="37">
                  <c:v>5037</c:v>
                </c:pt>
                <c:pt idx="38">
                  <c:v>5038</c:v>
                </c:pt>
                <c:pt idx="39">
                  <c:v>5039</c:v>
                </c:pt>
                <c:pt idx="40">
                  <c:v>5040</c:v>
                </c:pt>
                <c:pt idx="41">
                  <c:v>5041</c:v>
                </c:pt>
                <c:pt idx="42">
                  <c:v>5042</c:v>
                </c:pt>
                <c:pt idx="43">
                  <c:v>5043</c:v>
                </c:pt>
                <c:pt idx="44">
                  <c:v>5044</c:v>
                </c:pt>
                <c:pt idx="45">
                  <c:v>5045</c:v>
                </c:pt>
                <c:pt idx="46">
                  <c:v>5046</c:v>
                </c:pt>
                <c:pt idx="47">
                  <c:v>5047</c:v>
                </c:pt>
                <c:pt idx="48">
                  <c:v>5048</c:v>
                </c:pt>
                <c:pt idx="49">
                  <c:v>5049</c:v>
                </c:pt>
                <c:pt idx="50">
                  <c:v>5050</c:v>
                </c:pt>
                <c:pt idx="51">
                  <c:v>5051</c:v>
                </c:pt>
                <c:pt idx="52">
                  <c:v>5052</c:v>
                </c:pt>
                <c:pt idx="53">
                  <c:v>5053</c:v>
                </c:pt>
                <c:pt idx="54">
                  <c:v>5054</c:v>
                </c:pt>
                <c:pt idx="55">
                  <c:v>5055</c:v>
                </c:pt>
                <c:pt idx="56">
                  <c:v>5056</c:v>
                </c:pt>
                <c:pt idx="57">
                  <c:v>5057</c:v>
                </c:pt>
                <c:pt idx="58">
                  <c:v>5058</c:v>
                </c:pt>
                <c:pt idx="59">
                  <c:v>5059</c:v>
                </c:pt>
                <c:pt idx="60">
                  <c:v>5060</c:v>
                </c:pt>
                <c:pt idx="61">
                  <c:v>5061</c:v>
                </c:pt>
                <c:pt idx="62">
                  <c:v>5062</c:v>
                </c:pt>
                <c:pt idx="63">
                  <c:v>5063</c:v>
                </c:pt>
                <c:pt idx="64">
                  <c:v>5064</c:v>
                </c:pt>
                <c:pt idx="65">
                  <c:v>5065</c:v>
                </c:pt>
                <c:pt idx="66">
                  <c:v>5066</c:v>
                </c:pt>
                <c:pt idx="67">
                  <c:v>5067</c:v>
                </c:pt>
                <c:pt idx="68">
                  <c:v>5068</c:v>
                </c:pt>
                <c:pt idx="69">
                  <c:v>5069</c:v>
                </c:pt>
                <c:pt idx="70">
                  <c:v>5070</c:v>
                </c:pt>
                <c:pt idx="71">
                  <c:v>5071</c:v>
                </c:pt>
                <c:pt idx="72">
                  <c:v>5072</c:v>
                </c:pt>
                <c:pt idx="73">
                  <c:v>5073</c:v>
                </c:pt>
                <c:pt idx="74">
                  <c:v>5074</c:v>
                </c:pt>
                <c:pt idx="75">
                  <c:v>5075</c:v>
                </c:pt>
                <c:pt idx="76">
                  <c:v>5076</c:v>
                </c:pt>
                <c:pt idx="77">
                  <c:v>5077</c:v>
                </c:pt>
                <c:pt idx="78">
                  <c:v>5078</c:v>
                </c:pt>
                <c:pt idx="79">
                  <c:v>5079</c:v>
                </c:pt>
                <c:pt idx="80">
                  <c:v>5080</c:v>
                </c:pt>
                <c:pt idx="81">
                  <c:v>5081</c:v>
                </c:pt>
                <c:pt idx="82">
                  <c:v>5082</c:v>
                </c:pt>
                <c:pt idx="83">
                  <c:v>5083</c:v>
                </c:pt>
                <c:pt idx="84">
                  <c:v>5084</c:v>
                </c:pt>
                <c:pt idx="85">
                  <c:v>5085</c:v>
                </c:pt>
                <c:pt idx="86">
                  <c:v>5086</c:v>
                </c:pt>
                <c:pt idx="87">
                  <c:v>5087</c:v>
                </c:pt>
                <c:pt idx="88">
                  <c:v>5088</c:v>
                </c:pt>
                <c:pt idx="89">
                  <c:v>5089</c:v>
                </c:pt>
                <c:pt idx="90">
                  <c:v>5090</c:v>
                </c:pt>
                <c:pt idx="91">
                  <c:v>5091</c:v>
                </c:pt>
                <c:pt idx="92">
                  <c:v>5092</c:v>
                </c:pt>
                <c:pt idx="93">
                  <c:v>5093</c:v>
                </c:pt>
                <c:pt idx="94">
                  <c:v>5094</c:v>
                </c:pt>
                <c:pt idx="95">
                  <c:v>5095</c:v>
                </c:pt>
                <c:pt idx="96">
                  <c:v>5096</c:v>
                </c:pt>
                <c:pt idx="97">
                  <c:v>5097</c:v>
                </c:pt>
                <c:pt idx="98">
                  <c:v>5098</c:v>
                </c:pt>
                <c:pt idx="99">
                  <c:v>5099</c:v>
                </c:pt>
                <c:pt idx="100">
                  <c:v>5100</c:v>
                </c:pt>
                <c:pt idx="101">
                  <c:v>5101</c:v>
                </c:pt>
                <c:pt idx="102">
                  <c:v>5102</c:v>
                </c:pt>
                <c:pt idx="103">
                  <c:v>5103</c:v>
                </c:pt>
                <c:pt idx="104">
                  <c:v>5104</c:v>
                </c:pt>
                <c:pt idx="105">
                  <c:v>5105</c:v>
                </c:pt>
                <c:pt idx="106">
                  <c:v>5106</c:v>
                </c:pt>
                <c:pt idx="107">
                  <c:v>5107</c:v>
                </c:pt>
                <c:pt idx="108">
                  <c:v>5108</c:v>
                </c:pt>
                <c:pt idx="109">
                  <c:v>5109</c:v>
                </c:pt>
                <c:pt idx="110">
                  <c:v>5110</c:v>
                </c:pt>
                <c:pt idx="111">
                  <c:v>5111</c:v>
                </c:pt>
                <c:pt idx="112">
                  <c:v>5112</c:v>
                </c:pt>
                <c:pt idx="113">
                  <c:v>5113</c:v>
                </c:pt>
                <c:pt idx="114">
                  <c:v>5114</c:v>
                </c:pt>
                <c:pt idx="115">
                  <c:v>5115</c:v>
                </c:pt>
                <c:pt idx="116">
                  <c:v>5116</c:v>
                </c:pt>
                <c:pt idx="117">
                  <c:v>5117</c:v>
                </c:pt>
                <c:pt idx="118">
                  <c:v>5118</c:v>
                </c:pt>
                <c:pt idx="119">
                  <c:v>5119</c:v>
                </c:pt>
                <c:pt idx="120">
                  <c:v>5120</c:v>
                </c:pt>
                <c:pt idx="121">
                  <c:v>5121</c:v>
                </c:pt>
                <c:pt idx="122">
                  <c:v>5122</c:v>
                </c:pt>
                <c:pt idx="123">
                  <c:v>5123</c:v>
                </c:pt>
                <c:pt idx="124">
                  <c:v>5124</c:v>
                </c:pt>
                <c:pt idx="125">
                  <c:v>5125</c:v>
                </c:pt>
                <c:pt idx="126">
                  <c:v>5126</c:v>
                </c:pt>
                <c:pt idx="127">
                  <c:v>5127</c:v>
                </c:pt>
                <c:pt idx="128">
                  <c:v>5128</c:v>
                </c:pt>
                <c:pt idx="129">
                  <c:v>5129</c:v>
                </c:pt>
                <c:pt idx="130">
                  <c:v>5130</c:v>
                </c:pt>
                <c:pt idx="131">
                  <c:v>5131</c:v>
                </c:pt>
                <c:pt idx="132">
                  <c:v>5132</c:v>
                </c:pt>
                <c:pt idx="133">
                  <c:v>5133</c:v>
                </c:pt>
                <c:pt idx="134">
                  <c:v>5134</c:v>
                </c:pt>
                <c:pt idx="135">
                  <c:v>5135</c:v>
                </c:pt>
                <c:pt idx="136">
                  <c:v>5136</c:v>
                </c:pt>
                <c:pt idx="137">
                  <c:v>5137</c:v>
                </c:pt>
                <c:pt idx="138">
                  <c:v>5138</c:v>
                </c:pt>
                <c:pt idx="139">
                  <c:v>5139</c:v>
                </c:pt>
                <c:pt idx="140">
                  <c:v>5140</c:v>
                </c:pt>
                <c:pt idx="141">
                  <c:v>5141</c:v>
                </c:pt>
                <c:pt idx="142">
                  <c:v>5142</c:v>
                </c:pt>
                <c:pt idx="143">
                  <c:v>5143</c:v>
                </c:pt>
                <c:pt idx="144">
                  <c:v>5144</c:v>
                </c:pt>
                <c:pt idx="145">
                  <c:v>5145</c:v>
                </c:pt>
                <c:pt idx="146">
                  <c:v>5146</c:v>
                </c:pt>
                <c:pt idx="147">
                  <c:v>5147</c:v>
                </c:pt>
                <c:pt idx="148">
                  <c:v>5148</c:v>
                </c:pt>
                <c:pt idx="149">
                  <c:v>5149</c:v>
                </c:pt>
                <c:pt idx="150">
                  <c:v>5150</c:v>
                </c:pt>
                <c:pt idx="151">
                  <c:v>5151</c:v>
                </c:pt>
                <c:pt idx="152">
                  <c:v>5152</c:v>
                </c:pt>
                <c:pt idx="153">
                  <c:v>5153</c:v>
                </c:pt>
                <c:pt idx="154">
                  <c:v>5154</c:v>
                </c:pt>
                <c:pt idx="155">
                  <c:v>5155</c:v>
                </c:pt>
                <c:pt idx="156">
                  <c:v>5156</c:v>
                </c:pt>
                <c:pt idx="157">
                  <c:v>5157</c:v>
                </c:pt>
                <c:pt idx="158">
                  <c:v>5158</c:v>
                </c:pt>
                <c:pt idx="159">
                  <c:v>5159</c:v>
                </c:pt>
                <c:pt idx="160">
                  <c:v>5160</c:v>
                </c:pt>
                <c:pt idx="161">
                  <c:v>5161</c:v>
                </c:pt>
                <c:pt idx="162">
                  <c:v>5162</c:v>
                </c:pt>
                <c:pt idx="163">
                  <c:v>5163</c:v>
                </c:pt>
                <c:pt idx="164">
                  <c:v>5164</c:v>
                </c:pt>
                <c:pt idx="165">
                  <c:v>5165</c:v>
                </c:pt>
                <c:pt idx="166">
                  <c:v>5166</c:v>
                </c:pt>
                <c:pt idx="167">
                  <c:v>5167</c:v>
                </c:pt>
                <c:pt idx="168">
                  <c:v>5168</c:v>
                </c:pt>
                <c:pt idx="169">
                  <c:v>5169</c:v>
                </c:pt>
                <c:pt idx="170">
                  <c:v>5170</c:v>
                </c:pt>
                <c:pt idx="171">
                  <c:v>5171</c:v>
                </c:pt>
                <c:pt idx="172">
                  <c:v>5172</c:v>
                </c:pt>
                <c:pt idx="173">
                  <c:v>5173</c:v>
                </c:pt>
                <c:pt idx="174">
                  <c:v>5174</c:v>
                </c:pt>
                <c:pt idx="175">
                  <c:v>5175</c:v>
                </c:pt>
                <c:pt idx="176">
                  <c:v>5176</c:v>
                </c:pt>
                <c:pt idx="177">
                  <c:v>5177</c:v>
                </c:pt>
                <c:pt idx="178">
                  <c:v>5178</c:v>
                </c:pt>
                <c:pt idx="179">
                  <c:v>5179</c:v>
                </c:pt>
                <c:pt idx="180">
                  <c:v>5180</c:v>
                </c:pt>
                <c:pt idx="181">
                  <c:v>5181</c:v>
                </c:pt>
                <c:pt idx="182">
                  <c:v>5182</c:v>
                </c:pt>
                <c:pt idx="183">
                  <c:v>5183</c:v>
                </c:pt>
                <c:pt idx="184">
                  <c:v>5184</c:v>
                </c:pt>
                <c:pt idx="185">
                  <c:v>5185</c:v>
                </c:pt>
                <c:pt idx="186">
                  <c:v>5186</c:v>
                </c:pt>
                <c:pt idx="187">
                  <c:v>5187</c:v>
                </c:pt>
                <c:pt idx="188">
                  <c:v>5188</c:v>
                </c:pt>
                <c:pt idx="189">
                  <c:v>5189</c:v>
                </c:pt>
                <c:pt idx="190">
                  <c:v>5190</c:v>
                </c:pt>
                <c:pt idx="191">
                  <c:v>5191</c:v>
                </c:pt>
                <c:pt idx="192">
                  <c:v>5192</c:v>
                </c:pt>
                <c:pt idx="193">
                  <c:v>5193</c:v>
                </c:pt>
                <c:pt idx="194">
                  <c:v>5194</c:v>
                </c:pt>
                <c:pt idx="195">
                  <c:v>5195</c:v>
                </c:pt>
                <c:pt idx="196">
                  <c:v>5196</c:v>
                </c:pt>
                <c:pt idx="197">
                  <c:v>5197</c:v>
                </c:pt>
                <c:pt idx="198">
                  <c:v>5198</c:v>
                </c:pt>
                <c:pt idx="199">
                  <c:v>5199</c:v>
                </c:pt>
                <c:pt idx="200">
                  <c:v>5200</c:v>
                </c:pt>
                <c:pt idx="201">
                  <c:v>5201</c:v>
                </c:pt>
                <c:pt idx="202">
                  <c:v>5202</c:v>
                </c:pt>
                <c:pt idx="203">
                  <c:v>5203</c:v>
                </c:pt>
                <c:pt idx="204">
                  <c:v>5204</c:v>
                </c:pt>
                <c:pt idx="205">
                  <c:v>5205</c:v>
                </c:pt>
                <c:pt idx="206">
                  <c:v>5206</c:v>
                </c:pt>
                <c:pt idx="207">
                  <c:v>5207</c:v>
                </c:pt>
                <c:pt idx="208">
                  <c:v>5208</c:v>
                </c:pt>
                <c:pt idx="209">
                  <c:v>5209</c:v>
                </c:pt>
                <c:pt idx="210">
                  <c:v>5210</c:v>
                </c:pt>
                <c:pt idx="211">
                  <c:v>5211</c:v>
                </c:pt>
                <c:pt idx="212">
                  <c:v>5212</c:v>
                </c:pt>
                <c:pt idx="213">
                  <c:v>5213</c:v>
                </c:pt>
                <c:pt idx="214">
                  <c:v>5214</c:v>
                </c:pt>
                <c:pt idx="215">
                  <c:v>5215</c:v>
                </c:pt>
                <c:pt idx="216">
                  <c:v>5216</c:v>
                </c:pt>
                <c:pt idx="217">
                  <c:v>5217</c:v>
                </c:pt>
                <c:pt idx="218">
                  <c:v>5218</c:v>
                </c:pt>
                <c:pt idx="219">
                  <c:v>5219</c:v>
                </c:pt>
                <c:pt idx="220">
                  <c:v>5220</c:v>
                </c:pt>
                <c:pt idx="221">
                  <c:v>5221</c:v>
                </c:pt>
                <c:pt idx="222">
                  <c:v>5222</c:v>
                </c:pt>
                <c:pt idx="223">
                  <c:v>5223</c:v>
                </c:pt>
                <c:pt idx="224">
                  <c:v>5224</c:v>
                </c:pt>
                <c:pt idx="225">
                  <c:v>5225</c:v>
                </c:pt>
                <c:pt idx="226">
                  <c:v>5226</c:v>
                </c:pt>
                <c:pt idx="227">
                  <c:v>5227</c:v>
                </c:pt>
                <c:pt idx="228">
                  <c:v>5228</c:v>
                </c:pt>
                <c:pt idx="229">
                  <c:v>5229</c:v>
                </c:pt>
                <c:pt idx="230">
                  <c:v>5230</c:v>
                </c:pt>
                <c:pt idx="231">
                  <c:v>5231</c:v>
                </c:pt>
                <c:pt idx="232">
                  <c:v>5232</c:v>
                </c:pt>
                <c:pt idx="233">
                  <c:v>5233</c:v>
                </c:pt>
                <c:pt idx="234">
                  <c:v>5234</c:v>
                </c:pt>
                <c:pt idx="235">
                  <c:v>5235</c:v>
                </c:pt>
                <c:pt idx="236">
                  <c:v>5236</c:v>
                </c:pt>
                <c:pt idx="237">
                  <c:v>5237</c:v>
                </c:pt>
                <c:pt idx="238">
                  <c:v>5238</c:v>
                </c:pt>
                <c:pt idx="239">
                  <c:v>5239</c:v>
                </c:pt>
                <c:pt idx="240">
                  <c:v>5240</c:v>
                </c:pt>
                <c:pt idx="241">
                  <c:v>5241</c:v>
                </c:pt>
                <c:pt idx="242">
                  <c:v>5242</c:v>
                </c:pt>
                <c:pt idx="243">
                  <c:v>5243</c:v>
                </c:pt>
                <c:pt idx="244">
                  <c:v>5244</c:v>
                </c:pt>
                <c:pt idx="245">
                  <c:v>5245</c:v>
                </c:pt>
                <c:pt idx="246">
                  <c:v>5246</c:v>
                </c:pt>
                <c:pt idx="247">
                  <c:v>5247</c:v>
                </c:pt>
                <c:pt idx="248">
                  <c:v>5248</c:v>
                </c:pt>
                <c:pt idx="249">
                  <c:v>5249</c:v>
                </c:pt>
                <c:pt idx="250">
                  <c:v>5250</c:v>
                </c:pt>
                <c:pt idx="251">
                  <c:v>5251</c:v>
                </c:pt>
                <c:pt idx="252">
                  <c:v>5252</c:v>
                </c:pt>
                <c:pt idx="253">
                  <c:v>5253</c:v>
                </c:pt>
                <c:pt idx="254">
                  <c:v>5254</c:v>
                </c:pt>
                <c:pt idx="255">
                  <c:v>5255</c:v>
                </c:pt>
                <c:pt idx="256">
                  <c:v>5256</c:v>
                </c:pt>
                <c:pt idx="257">
                  <c:v>5257</c:v>
                </c:pt>
                <c:pt idx="258">
                  <c:v>5258</c:v>
                </c:pt>
                <c:pt idx="259">
                  <c:v>5259</c:v>
                </c:pt>
                <c:pt idx="260">
                  <c:v>5260</c:v>
                </c:pt>
                <c:pt idx="261">
                  <c:v>5261</c:v>
                </c:pt>
                <c:pt idx="262">
                  <c:v>5262</c:v>
                </c:pt>
                <c:pt idx="263">
                  <c:v>5263</c:v>
                </c:pt>
                <c:pt idx="264">
                  <c:v>5264</c:v>
                </c:pt>
                <c:pt idx="265">
                  <c:v>5265</c:v>
                </c:pt>
                <c:pt idx="266">
                  <c:v>5266</c:v>
                </c:pt>
                <c:pt idx="267">
                  <c:v>5267</c:v>
                </c:pt>
                <c:pt idx="268">
                  <c:v>5268</c:v>
                </c:pt>
                <c:pt idx="269">
                  <c:v>5269</c:v>
                </c:pt>
                <c:pt idx="270">
                  <c:v>5270</c:v>
                </c:pt>
                <c:pt idx="271">
                  <c:v>5271</c:v>
                </c:pt>
                <c:pt idx="272">
                  <c:v>5272</c:v>
                </c:pt>
                <c:pt idx="273">
                  <c:v>5273</c:v>
                </c:pt>
                <c:pt idx="274">
                  <c:v>5274</c:v>
                </c:pt>
                <c:pt idx="275">
                  <c:v>5275</c:v>
                </c:pt>
                <c:pt idx="276">
                  <c:v>5276</c:v>
                </c:pt>
                <c:pt idx="277">
                  <c:v>5277</c:v>
                </c:pt>
                <c:pt idx="278">
                  <c:v>5278</c:v>
                </c:pt>
                <c:pt idx="279">
                  <c:v>5279</c:v>
                </c:pt>
                <c:pt idx="280">
                  <c:v>5280</c:v>
                </c:pt>
                <c:pt idx="281">
                  <c:v>5281</c:v>
                </c:pt>
                <c:pt idx="282">
                  <c:v>5282</c:v>
                </c:pt>
                <c:pt idx="283">
                  <c:v>5283</c:v>
                </c:pt>
                <c:pt idx="284">
                  <c:v>5284</c:v>
                </c:pt>
                <c:pt idx="285">
                  <c:v>5285</c:v>
                </c:pt>
                <c:pt idx="286">
                  <c:v>5286</c:v>
                </c:pt>
                <c:pt idx="287">
                  <c:v>5287</c:v>
                </c:pt>
                <c:pt idx="288">
                  <c:v>5288</c:v>
                </c:pt>
                <c:pt idx="289">
                  <c:v>5289</c:v>
                </c:pt>
                <c:pt idx="290">
                  <c:v>5290</c:v>
                </c:pt>
                <c:pt idx="291">
                  <c:v>5291</c:v>
                </c:pt>
                <c:pt idx="292">
                  <c:v>5292</c:v>
                </c:pt>
                <c:pt idx="293">
                  <c:v>5293</c:v>
                </c:pt>
                <c:pt idx="294">
                  <c:v>5294</c:v>
                </c:pt>
                <c:pt idx="295">
                  <c:v>5295</c:v>
                </c:pt>
                <c:pt idx="296">
                  <c:v>5296</c:v>
                </c:pt>
                <c:pt idx="297">
                  <c:v>5297</c:v>
                </c:pt>
                <c:pt idx="298">
                  <c:v>5298</c:v>
                </c:pt>
                <c:pt idx="299">
                  <c:v>5299</c:v>
                </c:pt>
                <c:pt idx="300">
                  <c:v>5300</c:v>
                </c:pt>
                <c:pt idx="301">
                  <c:v>5301</c:v>
                </c:pt>
                <c:pt idx="302">
                  <c:v>5302</c:v>
                </c:pt>
                <c:pt idx="303">
                  <c:v>5303</c:v>
                </c:pt>
                <c:pt idx="304">
                  <c:v>5304</c:v>
                </c:pt>
                <c:pt idx="305">
                  <c:v>5305</c:v>
                </c:pt>
                <c:pt idx="306">
                  <c:v>5306</c:v>
                </c:pt>
                <c:pt idx="307">
                  <c:v>5307</c:v>
                </c:pt>
                <c:pt idx="308">
                  <c:v>5308</c:v>
                </c:pt>
                <c:pt idx="309">
                  <c:v>5309</c:v>
                </c:pt>
                <c:pt idx="310">
                  <c:v>5310</c:v>
                </c:pt>
                <c:pt idx="311">
                  <c:v>5311</c:v>
                </c:pt>
                <c:pt idx="312">
                  <c:v>5312</c:v>
                </c:pt>
                <c:pt idx="313">
                  <c:v>5313</c:v>
                </c:pt>
                <c:pt idx="314">
                  <c:v>5314</c:v>
                </c:pt>
                <c:pt idx="315">
                  <c:v>5315</c:v>
                </c:pt>
                <c:pt idx="316">
                  <c:v>5316</c:v>
                </c:pt>
                <c:pt idx="317">
                  <c:v>5317</c:v>
                </c:pt>
                <c:pt idx="318">
                  <c:v>5318</c:v>
                </c:pt>
                <c:pt idx="319">
                  <c:v>5319</c:v>
                </c:pt>
                <c:pt idx="320">
                  <c:v>5320</c:v>
                </c:pt>
                <c:pt idx="321">
                  <c:v>5321</c:v>
                </c:pt>
                <c:pt idx="322">
                  <c:v>5322</c:v>
                </c:pt>
                <c:pt idx="323">
                  <c:v>5323</c:v>
                </c:pt>
                <c:pt idx="324">
                  <c:v>5324</c:v>
                </c:pt>
                <c:pt idx="325">
                  <c:v>5325</c:v>
                </c:pt>
                <c:pt idx="326">
                  <c:v>5326</c:v>
                </c:pt>
                <c:pt idx="327">
                  <c:v>5327</c:v>
                </c:pt>
                <c:pt idx="328">
                  <c:v>5328</c:v>
                </c:pt>
                <c:pt idx="329">
                  <c:v>5329</c:v>
                </c:pt>
                <c:pt idx="330">
                  <c:v>5330</c:v>
                </c:pt>
                <c:pt idx="331">
                  <c:v>5331</c:v>
                </c:pt>
                <c:pt idx="332">
                  <c:v>5332</c:v>
                </c:pt>
                <c:pt idx="333">
                  <c:v>5333</c:v>
                </c:pt>
                <c:pt idx="334">
                  <c:v>5334</c:v>
                </c:pt>
                <c:pt idx="335">
                  <c:v>5335</c:v>
                </c:pt>
                <c:pt idx="336">
                  <c:v>5336</c:v>
                </c:pt>
                <c:pt idx="337">
                  <c:v>5337</c:v>
                </c:pt>
                <c:pt idx="338">
                  <c:v>5338</c:v>
                </c:pt>
                <c:pt idx="339">
                  <c:v>5339</c:v>
                </c:pt>
                <c:pt idx="340">
                  <c:v>5340</c:v>
                </c:pt>
                <c:pt idx="341">
                  <c:v>5341</c:v>
                </c:pt>
                <c:pt idx="342">
                  <c:v>5342</c:v>
                </c:pt>
                <c:pt idx="343">
                  <c:v>5343</c:v>
                </c:pt>
                <c:pt idx="344">
                  <c:v>5344</c:v>
                </c:pt>
                <c:pt idx="345">
                  <c:v>5345</c:v>
                </c:pt>
                <c:pt idx="346">
                  <c:v>5346</c:v>
                </c:pt>
                <c:pt idx="347">
                  <c:v>5347</c:v>
                </c:pt>
                <c:pt idx="348">
                  <c:v>5348</c:v>
                </c:pt>
                <c:pt idx="349">
                  <c:v>5349</c:v>
                </c:pt>
                <c:pt idx="350">
                  <c:v>5350</c:v>
                </c:pt>
                <c:pt idx="351">
                  <c:v>5351</c:v>
                </c:pt>
                <c:pt idx="352">
                  <c:v>5352</c:v>
                </c:pt>
                <c:pt idx="353">
                  <c:v>5353</c:v>
                </c:pt>
                <c:pt idx="354">
                  <c:v>5354</c:v>
                </c:pt>
                <c:pt idx="355">
                  <c:v>5355</c:v>
                </c:pt>
                <c:pt idx="356">
                  <c:v>5356</c:v>
                </c:pt>
                <c:pt idx="357">
                  <c:v>5357</c:v>
                </c:pt>
                <c:pt idx="358">
                  <c:v>5358</c:v>
                </c:pt>
                <c:pt idx="359">
                  <c:v>5359</c:v>
                </c:pt>
                <c:pt idx="360">
                  <c:v>5360</c:v>
                </c:pt>
                <c:pt idx="361">
                  <c:v>5361</c:v>
                </c:pt>
                <c:pt idx="362">
                  <c:v>5362</c:v>
                </c:pt>
                <c:pt idx="363">
                  <c:v>5363</c:v>
                </c:pt>
                <c:pt idx="364">
                  <c:v>5364</c:v>
                </c:pt>
                <c:pt idx="365">
                  <c:v>5365</c:v>
                </c:pt>
                <c:pt idx="366">
                  <c:v>5366</c:v>
                </c:pt>
                <c:pt idx="367">
                  <c:v>5367</c:v>
                </c:pt>
                <c:pt idx="368">
                  <c:v>5368</c:v>
                </c:pt>
                <c:pt idx="369">
                  <c:v>5369</c:v>
                </c:pt>
                <c:pt idx="370">
                  <c:v>5370</c:v>
                </c:pt>
                <c:pt idx="371">
                  <c:v>5371</c:v>
                </c:pt>
                <c:pt idx="372">
                  <c:v>5372</c:v>
                </c:pt>
                <c:pt idx="373">
                  <c:v>5373</c:v>
                </c:pt>
                <c:pt idx="374">
                  <c:v>5374</c:v>
                </c:pt>
                <c:pt idx="375">
                  <c:v>5375</c:v>
                </c:pt>
                <c:pt idx="376">
                  <c:v>5376</c:v>
                </c:pt>
                <c:pt idx="377">
                  <c:v>5377</c:v>
                </c:pt>
                <c:pt idx="378">
                  <c:v>5378</c:v>
                </c:pt>
                <c:pt idx="379">
                  <c:v>5379</c:v>
                </c:pt>
                <c:pt idx="380">
                  <c:v>5380</c:v>
                </c:pt>
                <c:pt idx="381">
                  <c:v>5381</c:v>
                </c:pt>
                <c:pt idx="382">
                  <c:v>5382</c:v>
                </c:pt>
                <c:pt idx="383">
                  <c:v>5383</c:v>
                </c:pt>
                <c:pt idx="384">
                  <c:v>5384</c:v>
                </c:pt>
                <c:pt idx="385">
                  <c:v>5385</c:v>
                </c:pt>
                <c:pt idx="386">
                  <c:v>5386</c:v>
                </c:pt>
                <c:pt idx="387">
                  <c:v>5387</c:v>
                </c:pt>
                <c:pt idx="388">
                  <c:v>5388</c:v>
                </c:pt>
                <c:pt idx="389">
                  <c:v>5389</c:v>
                </c:pt>
                <c:pt idx="390">
                  <c:v>5390</c:v>
                </c:pt>
                <c:pt idx="391">
                  <c:v>5391</c:v>
                </c:pt>
                <c:pt idx="392">
                  <c:v>5392</c:v>
                </c:pt>
                <c:pt idx="393">
                  <c:v>5393</c:v>
                </c:pt>
                <c:pt idx="394">
                  <c:v>5394</c:v>
                </c:pt>
                <c:pt idx="395">
                  <c:v>5395</c:v>
                </c:pt>
                <c:pt idx="396">
                  <c:v>5396</c:v>
                </c:pt>
                <c:pt idx="397">
                  <c:v>5397</c:v>
                </c:pt>
                <c:pt idx="398">
                  <c:v>5398</c:v>
                </c:pt>
                <c:pt idx="399">
                  <c:v>5399</c:v>
                </c:pt>
                <c:pt idx="400">
                  <c:v>5400</c:v>
                </c:pt>
                <c:pt idx="401">
                  <c:v>5401</c:v>
                </c:pt>
                <c:pt idx="402">
                  <c:v>5402</c:v>
                </c:pt>
                <c:pt idx="403">
                  <c:v>5403</c:v>
                </c:pt>
                <c:pt idx="404">
                  <c:v>5404</c:v>
                </c:pt>
                <c:pt idx="405">
                  <c:v>5405</c:v>
                </c:pt>
                <c:pt idx="406">
                  <c:v>5406</c:v>
                </c:pt>
                <c:pt idx="407">
                  <c:v>5407</c:v>
                </c:pt>
                <c:pt idx="408">
                  <c:v>5408</c:v>
                </c:pt>
                <c:pt idx="409">
                  <c:v>5409</c:v>
                </c:pt>
                <c:pt idx="410">
                  <c:v>5410</c:v>
                </c:pt>
                <c:pt idx="411">
                  <c:v>5411</c:v>
                </c:pt>
                <c:pt idx="412">
                  <c:v>5412</c:v>
                </c:pt>
                <c:pt idx="413">
                  <c:v>5413</c:v>
                </c:pt>
                <c:pt idx="414">
                  <c:v>5414</c:v>
                </c:pt>
                <c:pt idx="415">
                  <c:v>5415</c:v>
                </c:pt>
                <c:pt idx="416">
                  <c:v>5416</c:v>
                </c:pt>
                <c:pt idx="417">
                  <c:v>5417</c:v>
                </c:pt>
                <c:pt idx="418">
                  <c:v>5418</c:v>
                </c:pt>
                <c:pt idx="419">
                  <c:v>5419</c:v>
                </c:pt>
                <c:pt idx="420">
                  <c:v>5420</c:v>
                </c:pt>
                <c:pt idx="421">
                  <c:v>5421</c:v>
                </c:pt>
                <c:pt idx="422">
                  <c:v>5422</c:v>
                </c:pt>
                <c:pt idx="423">
                  <c:v>5423</c:v>
                </c:pt>
                <c:pt idx="424">
                  <c:v>5424</c:v>
                </c:pt>
                <c:pt idx="425">
                  <c:v>5425</c:v>
                </c:pt>
                <c:pt idx="426">
                  <c:v>5426</c:v>
                </c:pt>
                <c:pt idx="427">
                  <c:v>5427</c:v>
                </c:pt>
                <c:pt idx="428">
                  <c:v>5428</c:v>
                </c:pt>
                <c:pt idx="429">
                  <c:v>5429</c:v>
                </c:pt>
                <c:pt idx="430">
                  <c:v>5430</c:v>
                </c:pt>
                <c:pt idx="431">
                  <c:v>5431</c:v>
                </c:pt>
                <c:pt idx="432">
                  <c:v>5432</c:v>
                </c:pt>
                <c:pt idx="433">
                  <c:v>5433</c:v>
                </c:pt>
                <c:pt idx="434">
                  <c:v>5434</c:v>
                </c:pt>
                <c:pt idx="435">
                  <c:v>5435</c:v>
                </c:pt>
                <c:pt idx="436">
                  <c:v>5436</c:v>
                </c:pt>
                <c:pt idx="437">
                  <c:v>5437</c:v>
                </c:pt>
                <c:pt idx="438">
                  <c:v>5438</c:v>
                </c:pt>
                <c:pt idx="439">
                  <c:v>5439</c:v>
                </c:pt>
                <c:pt idx="440">
                  <c:v>5440</c:v>
                </c:pt>
                <c:pt idx="441">
                  <c:v>5441</c:v>
                </c:pt>
                <c:pt idx="442">
                  <c:v>5442</c:v>
                </c:pt>
                <c:pt idx="443">
                  <c:v>5443</c:v>
                </c:pt>
                <c:pt idx="444">
                  <c:v>5444</c:v>
                </c:pt>
                <c:pt idx="445">
                  <c:v>5445</c:v>
                </c:pt>
                <c:pt idx="446">
                  <c:v>5446</c:v>
                </c:pt>
                <c:pt idx="447">
                  <c:v>5447</c:v>
                </c:pt>
                <c:pt idx="448">
                  <c:v>5448</c:v>
                </c:pt>
                <c:pt idx="449">
                  <c:v>5449</c:v>
                </c:pt>
                <c:pt idx="450">
                  <c:v>5450</c:v>
                </c:pt>
                <c:pt idx="451">
                  <c:v>5451</c:v>
                </c:pt>
                <c:pt idx="452">
                  <c:v>5452</c:v>
                </c:pt>
                <c:pt idx="453">
                  <c:v>5453</c:v>
                </c:pt>
                <c:pt idx="454">
                  <c:v>5454</c:v>
                </c:pt>
                <c:pt idx="455">
                  <c:v>5455</c:v>
                </c:pt>
                <c:pt idx="456">
                  <c:v>5456</c:v>
                </c:pt>
                <c:pt idx="457">
                  <c:v>5457</c:v>
                </c:pt>
                <c:pt idx="458">
                  <c:v>5458</c:v>
                </c:pt>
                <c:pt idx="459">
                  <c:v>5459</c:v>
                </c:pt>
                <c:pt idx="460">
                  <c:v>5460</c:v>
                </c:pt>
                <c:pt idx="461">
                  <c:v>5461</c:v>
                </c:pt>
                <c:pt idx="462">
                  <c:v>5462</c:v>
                </c:pt>
                <c:pt idx="463">
                  <c:v>5463</c:v>
                </c:pt>
                <c:pt idx="464">
                  <c:v>5464</c:v>
                </c:pt>
                <c:pt idx="465">
                  <c:v>5465</c:v>
                </c:pt>
                <c:pt idx="466">
                  <c:v>5466</c:v>
                </c:pt>
                <c:pt idx="467">
                  <c:v>5467</c:v>
                </c:pt>
                <c:pt idx="468">
                  <c:v>5468</c:v>
                </c:pt>
                <c:pt idx="469">
                  <c:v>5469</c:v>
                </c:pt>
                <c:pt idx="470">
                  <c:v>5470</c:v>
                </c:pt>
                <c:pt idx="471">
                  <c:v>5471</c:v>
                </c:pt>
                <c:pt idx="472">
                  <c:v>5472</c:v>
                </c:pt>
                <c:pt idx="473">
                  <c:v>5473</c:v>
                </c:pt>
                <c:pt idx="474">
                  <c:v>5474</c:v>
                </c:pt>
                <c:pt idx="475">
                  <c:v>5475</c:v>
                </c:pt>
                <c:pt idx="476">
                  <c:v>5476</c:v>
                </c:pt>
                <c:pt idx="477">
                  <c:v>5477</c:v>
                </c:pt>
                <c:pt idx="478">
                  <c:v>5478</c:v>
                </c:pt>
                <c:pt idx="479">
                  <c:v>5479</c:v>
                </c:pt>
                <c:pt idx="480">
                  <c:v>5480</c:v>
                </c:pt>
                <c:pt idx="481">
                  <c:v>5481</c:v>
                </c:pt>
                <c:pt idx="482">
                  <c:v>5482</c:v>
                </c:pt>
                <c:pt idx="483">
                  <c:v>5483</c:v>
                </c:pt>
                <c:pt idx="484">
                  <c:v>5484</c:v>
                </c:pt>
                <c:pt idx="485">
                  <c:v>5485</c:v>
                </c:pt>
                <c:pt idx="486">
                  <c:v>5486</c:v>
                </c:pt>
                <c:pt idx="487">
                  <c:v>5487</c:v>
                </c:pt>
                <c:pt idx="488">
                  <c:v>5488</c:v>
                </c:pt>
                <c:pt idx="489">
                  <c:v>5489</c:v>
                </c:pt>
                <c:pt idx="490">
                  <c:v>5490</c:v>
                </c:pt>
                <c:pt idx="491">
                  <c:v>5491</c:v>
                </c:pt>
                <c:pt idx="492">
                  <c:v>5492</c:v>
                </c:pt>
                <c:pt idx="493">
                  <c:v>5493</c:v>
                </c:pt>
                <c:pt idx="494">
                  <c:v>5494</c:v>
                </c:pt>
                <c:pt idx="495">
                  <c:v>5495</c:v>
                </c:pt>
                <c:pt idx="496">
                  <c:v>5496</c:v>
                </c:pt>
                <c:pt idx="497">
                  <c:v>5497</c:v>
                </c:pt>
                <c:pt idx="498">
                  <c:v>5498</c:v>
                </c:pt>
                <c:pt idx="499">
                  <c:v>5499</c:v>
                </c:pt>
                <c:pt idx="500">
                  <c:v>5500</c:v>
                </c:pt>
                <c:pt idx="501">
                  <c:v>5501</c:v>
                </c:pt>
                <c:pt idx="502">
                  <c:v>5502</c:v>
                </c:pt>
                <c:pt idx="503">
                  <c:v>5503</c:v>
                </c:pt>
                <c:pt idx="504">
                  <c:v>5504</c:v>
                </c:pt>
                <c:pt idx="505">
                  <c:v>5505</c:v>
                </c:pt>
                <c:pt idx="506">
                  <c:v>5506</c:v>
                </c:pt>
                <c:pt idx="507">
                  <c:v>5507</c:v>
                </c:pt>
                <c:pt idx="508">
                  <c:v>5508</c:v>
                </c:pt>
                <c:pt idx="509">
                  <c:v>5509</c:v>
                </c:pt>
                <c:pt idx="510">
                  <c:v>5510</c:v>
                </c:pt>
                <c:pt idx="511">
                  <c:v>5511</c:v>
                </c:pt>
                <c:pt idx="512">
                  <c:v>5512</c:v>
                </c:pt>
                <c:pt idx="513">
                  <c:v>5513</c:v>
                </c:pt>
                <c:pt idx="514">
                  <c:v>5514</c:v>
                </c:pt>
                <c:pt idx="515">
                  <c:v>5515</c:v>
                </c:pt>
                <c:pt idx="516">
                  <c:v>5516</c:v>
                </c:pt>
                <c:pt idx="517">
                  <c:v>5517</c:v>
                </c:pt>
                <c:pt idx="518">
                  <c:v>5518</c:v>
                </c:pt>
                <c:pt idx="519">
                  <c:v>5519</c:v>
                </c:pt>
                <c:pt idx="520">
                  <c:v>5520</c:v>
                </c:pt>
                <c:pt idx="521">
                  <c:v>5521</c:v>
                </c:pt>
                <c:pt idx="522">
                  <c:v>5522</c:v>
                </c:pt>
                <c:pt idx="523">
                  <c:v>5523</c:v>
                </c:pt>
                <c:pt idx="524">
                  <c:v>5524</c:v>
                </c:pt>
                <c:pt idx="525">
                  <c:v>5525</c:v>
                </c:pt>
                <c:pt idx="526">
                  <c:v>5526</c:v>
                </c:pt>
                <c:pt idx="527">
                  <c:v>5527</c:v>
                </c:pt>
                <c:pt idx="528">
                  <c:v>5528</c:v>
                </c:pt>
                <c:pt idx="529">
                  <c:v>5529</c:v>
                </c:pt>
                <c:pt idx="530">
                  <c:v>5530</c:v>
                </c:pt>
                <c:pt idx="531">
                  <c:v>5531</c:v>
                </c:pt>
                <c:pt idx="532">
                  <c:v>5532</c:v>
                </c:pt>
                <c:pt idx="533">
                  <c:v>5533</c:v>
                </c:pt>
                <c:pt idx="534">
                  <c:v>5534</c:v>
                </c:pt>
                <c:pt idx="535">
                  <c:v>5535</c:v>
                </c:pt>
                <c:pt idx="536">
                  <c:v>5536</c:v>
                </c:pt>
                <c:pt idx="537">
                  <c:v>5537</c:v>
                </c:pt>
                <c:pt idx="538">
                  <c:v>5538</c:v>
                </c:pt>
                <c:pt idx="539">
                  <c:v>5539</c:v>
                </c:pt>
                <c:pt idx="540">
                  <c:v>5540</c:v>
                </c:pt>
                <c:pt idx="541">
                  <c:v>5541</c:v>
                </c:pt>
                <c:pt idx="542">
                  <c:v>5542</c:v>
                </c:pt>
                <c:pt idx="543">
                  <c:v>5543</c:v>
                </c:pt>
                <c:pt idx="544">
                  <c:v>5544</c:v>
                </c:pt>
                <c:pt idx="545">
                  <c:v>5545</c:v>
                </c:pt>
                <c:pt idx="546">
                  <c:v>5546</c:v>
                </c:pt>
                <c:pt idx="547">
                  <c:v>5547</c:v>
                </c:pt>
                <c:pt idx="548">
                  <c:v>5548</c:v>
                </c:pt>
                <c:pt idx="549">
                  <c:v>5549</c:v>
                </c:pt>
                <c:pt idx="550">
                  <c:v>5550</c:v>
                </c:pt>
                <c:pt idx="551">
                  <c:v>5551</c:v>
                </c:pt>
                <c:pt idx="552">
                  <c:v>5552</c:v>
                </c:pt>
                <c:pt idx="553">
                  <c:v>5553</c:v>
                </c:pt>
                <c:pt idx="554">
                  <c:v>5554</c:v>
                </c:pt>
                <c:pt idx="555">
                  <c:v>5555</c:v>
                </c:pt>
                <c:pt idx="556">
                  <c:v>5556</c:v>
                </c:pt>
                <c:pt idx="557">
                  <c:v>5557</c:v>
                </c:pt>
                <c:pt idx="558">
                  <c:v>5558</c:v>
                </c:pt>
                <c:pt idx="559">
                  <c:v>5559</c:v>
                </c:pt>
                <c:pt idx="560">
                  <c:v>5560</c:v>
                </c:pt>
                <c:pt idx="561">
                  <c:v>5561</c:v>
                </c:pt>
                <c:pt idx="562">
                  <c:v>5562</c:v>
                </c:pt>
                <c:pt idx="563">
                  <c:v>5563</c:v>
                </c:pt>
                <c:pt idx="564">
                  <c:v>5564</c:v>
                </c:pt>
                <c:pt idx="565">
                  <c:v>5565</c:v>
                </c:pt>
                <c:pt idx="566">
                  <c:v>5566</c:v>
                </c:pt>
                <c:pt idx="567">
                  <c:v>5567</c:v>
                </c:pt>
                <c:pt idx="568">
                  <c:v>5568</c:v>
                </c:pt>
                <c:pt idx="569">
                  <c:v>5569</c:v>
                </c:pt>
                <c:pt idx="570">
                  <c:v>5570</c:v>
                </c:pt>
                <c:pt idx="571">
                  <c:v>5571</c:v>
                </c:pt>
                <c:pt idx="572">
                  <c:v>5572</c:v>
                </c:pt>
                <c:pt idx="573">
                  <c:v>5573</c:v>
                </c:pt>
                <c:pt idx="574">
                  <c:v>5574</c:v>
                </c:pt>
                <c:pt idx="575">
                  <c:v>5575</c:v>
                </c:pt>
                <c:pt idx="576">
                  <c:v>5576</c:v>
                </c:pt>
                <c:pt idx="577">
                  <c:v>5577</c:v>
                </c:pt>
                <c:pt idx="578">
                  <c:v>5578</c:v>
                </c:pt>
                <c:pt idx="579">
                  <c:v>5579</c:v>
                </c:pt>
                <c:pt idx="580">
                  <c:v>5580</c:v>
                </c:pt>
                <c:pt idx="581">
                  <c:v>5581</c:v>
                </c:pt>
                <c:pt idx="582">
                  <c:v>5582</c:v>
                </c:pt>
                <c:pt idx="583">
                  <c:v>5583</c:v>
                </c:pt>
                <c:pt idx="584">
                  <c:v>5584</c:v>
                </c:pt>
                <c:pt idx="585">
                  <c:v>5585</c:v>
                </c:pt>
                <c:pt idx="586">
                  <c:v>5586</c:v>
                </c:pt>
                <c:pt idx="587">
                  <c:v>5587</c:v>
                </c:pt>
                <c:pt idx="588">
                  <c:v>5588</c:v>
                </c:pt>
                <c:pt idx="589">
                  <c:v>5589</c:v>
                </c:pt>
                <c:pt idx="590">
                  <c:v>5590</c:v>
                </c:pt>
                <c:pt idx="591">
                  <c:v>5591</c:v>
                </c:pt>
                <c:pt idx="592">
                  <c:v>5592</c:v>
                </c:pt>
                <c:pt idx="593">
                  <c:v>5593</c:v>
                </c:pt>
                <c:pt idx="594">
                  <c:v>5594</c:v>
                </c:pt>
                <c:pt idx="595">
                  <c:v>5595</c:v>
                </c:pt>
                <c:pt idx="596">
                  <c:v>5596</c:v>
                </c:pt>
                <c:pt idx="597">
                  <c:v>5597</c:v>
                </c:pt>
                <c:pt idx="598">
                  <c:v>5598</c:v>
                </c:pt>
              </c:numCache>
            </c:numRef>
          </c:cat>
          <c:val>
            <c:numRef>
              <c:f>synchronization!$C$2:$C$600</c:f>
              <c:numCache>
                <c:formatCode>General</c:formatCode>
                <c:ptCount val="599"/>
                <c:pt idx="0">
                  <c:v>0.2092</c:v>
                </c:pt>
                <c:pt idx="1">
                  <c:v>0.20749999999999999</c:v>
                </c:pt>
                <c:pt idx="2">
                  <c:v>0.1996</c:v>
                </c:pt>
                <c:pt idx="3">
                  <c:v>0.19800000000000001</c:v>
                </c:pt>
                <c:pt idx="4">
                  <c:v>0.19919999999999999</c:v>
                </c:pt>
                <c:pt idx="5">
                  <c:v>0.19900000000000001</c:v>
                </c:pt>
                <c:pt idx="6">
                  <c:v>0.20760000000000001</c:v>
                </c:pt>
                <c:pt idx="7">
                  <c:v>0.21529999999999999</c:v>
                </c:pt>
                <c:pt idx="8">
                  <c:v>0.22109999999999999</c:v>
                </c:pt>
                <c:pt idx="9">
                  <c:v>0.23319999999999999</c:v>
                </c:pt>
                <c:pt idx="10">
                  <c:v>0.24149999999999999</c:v>
                </c:pt>
                <c:pt idx="11">
                  <c:v>0.25040000000000001</c:v>
                </c:pt>
                <c:pt idx="12">
                  <c:v>0.25740000000000002</c:v>
                </c:pt>
                <c:pt idx="13">
                  <c:v>0.25740000000000002</c:v>
                </c:pt>
                <c:pt idx="14">
                  <c:v>0.25469999999999998</c:v>
                </c:pt>
                <c:pt idx="15">
                  <c:v>0.24490000000000001</c:v>
                </c:pt>
                <c:pt idx="16">
                  <c:v>0.23810000000000001</c:v>
                </c:pt>
                <c:pt idx="17">
                  <c:v>0.2286</c:v>
                </c:pt>
                <c:pt idx="18">
                  <c:v>0.21940000000000001</c:v>
                </c:pt>
                <c:pt idx="19">
                  <c:v>0.21299999999999999</c:v>
                </c:pt>
                <c:pt idx="20">
                  <c:v>0.2044</c:v>
                </c:pt>
                <c:pt idx="21">
                  <c:v>0.2</c:v>
                </c:pt>
                <c:pt idx="22">
                  <c:v>0.19550000000000001</c:v>
                </c:pt>
                <c:pt idx="23">
                  <c:v>0.19670000000000001</c:v>
                </c:pt>
                <c:pt idx="24">
                  <c:v>0.19980000000000001</c:v>
                </c:pt>
                <c:pt idx="25">
                  <c:v>0.20599999999999999</c:v>
                </c:pt>
                <c:pt idx="26">
                  <c:v>0.2117</c:v>
                </c:pt>
                <c:pt idx="27">
                  <c:v>0.22</c:v>
                </c:pt>
                <c:pt idx="28">
                  <c:v>0.23139999999999999</c:v>
                </c:pt>
                <c:pt idx="29">
                  <c:v>0.2369</c:v>
                </c:pt>
                <c:pt idx="30">
                  <c:v>0.25069999999999998</c:v>
                </c:pt>
                <c:pt idx="31">
                  <c:v>0.25230000000000002</c:v>
                </c:pt>
                <c:pt idx="32">
                  <c:v>0.25019999999999998</c:v>
                </c:pt>
                <c:pt idx="33">
                  <c:v>0.254</c:v>
                </c:pt>
                <c:pt idx="34">
                  <c:v>0.24840000000000001</c:v>
                </c:pt>
                <c:pt idx="35">
                  <c:v>0.24429999999999999</c:v>
                </c:pt>
                <c:pt idx="36">
                  <c:v>0.2397</c:v>
                </c:pt>
                <c:pt idx="37">
                  <c:v>0.2266</c:v>
                </c:pt>
                <c:pt idx="38">
                  <c:v>0.21390000000000001</c:v>
                </c:pt>
                <c:pt idx="39">
                  <c:v>0.2077</c:v>
                </c:pt>
                <c:pt idx="40">
                  <c:v>0.1993</c:v>
                </c:pt>
                <c:pt idx="41">
                  <c:v>0.1978</c:v>
                </c:pt>
                <c:pt idx="42">
                  <c:v>0.20019999999999999</c:v>
                </c:pt>
                <c:pt idx="43">
                  <c:v>0.19850000000000001</c:v>
                </c:pt>
                <c:pt idx="44">
                  <c:v>0.20530000000000001</c:v>
                </c:pt>
                <c:pt idx="45">
                  <c:v>0.20780000000000001</c:v>
                </c:pt>
                <c:pt idx="46">
                  <c:v>0.21240000000000001</c:v>
                </c:pt>
                <c:pt idx="47">
                  <c:v>0.22359999999999999</c:v>
                </c:pt>
                <c:pt idx="48">
                  <c:v>0.2306</c:v>
                </c:pt>
                <c:pt idx="49">
                  <c:v>0.24179999999999999</c:v>
                </c:pt>
                <c:pt idx="50">
                  <c:v>0.24809999999999999</c:v>
                </c:pt>
                <c:pt idx="51">
                  <c:v>0.25180000000000002</c:v>
                </c:pt>
                <c:pt idx="52">
                  <c:v>0.25269999999999998</c:v>
                </c:pt>
                <c:pt idx="53">
                  <c:v>0.249</c:v>
                </c:pt>
                <c:pt idx="54">
                  <c:v>0.2457</c:v>
                </c:pt>
                <c:pt idx="55">
                  <c:v>0.2336</c:v>
                </c:pt>
                <c:pt idx="56">
                  <c:v>0.22239999999999999</c:v>
                </c:pt>
                <c:pt idx="57">
                  <c:v>0.21249999999999999</c:v>
                </c:pt>
                <c:pt idx="58">
                  <c:v>0.2087</c:v>
                </c:pt>
                <c:pt idx="59">
                  <c:v>0.20730000000000001</c:v>
                </c:pt>
                <c:pt idx="60">
                  <c:v>0.20319999999999999</c:v>
                </c:pt>
                <c:pt idx="61">
                  <c:v>0.1981</c:v>
                </c:pt>
                <c:pt idx="62">
                  <c:v>0.19620000000000001</c:v>
                </c:pt>
                <c:pt idx="63">
                  <c:v>0.1996</c:v>
                </c:pt>
                <c:pt idx="64">
                  <c:v>0.20880000000000001</c:v>
                </c:pt>
                <c:pt idx="65">
                  <c:v>0.21870000000000001</c:v>
                </c:pt>
                <c:pt idx="66">
                  <c:v>0.22750000000000001</c:v>
                </c:pt>
                <c:pt idx="67">
                  <c:v>0.23760000000000001</c:v>
                </c:pt>
                <c:pt idx="68">
                  <c:v>0.24540000000000001</c:v>
                </c:pt>
                <c:pt idx="69">
                  <c:v>0.25409999999999999</c:v>
                </c:pt>
                <c:pt idx="70">
                  <c:v>0.25580000000000003</c:v>
                </c:pt>
                <c:pt idx="71">
                  <c:v>0.25090000000000001</c:v>
                </c:pt>
                <c:pt idx="72">
                  <c:v>0.2505</c:v>
                </c:pt>
                <c:pt idx="73">
                  <c:v>0.2437</c:v>
                </c:pt>
                <c:pt idx="74">
                  <c:v>0.23380000000000001</c:v>
                </c:pt>
                <c:pt idx="75">
                  <c:v>0.22259999999999999</c:v>
                </c:pt>
                <c:pt idx="76">
                  <c:v>0.20880000000000001</c:v>
                </c:pt>
                <c:pt idx="77">
                  <c:v>0.20180000000000001</c:v>
                </c:pt>
                <c:pt idx="78">
                  <c:v>0.19939999999999999</c:v>
                </c:pt>
                <c:pt idx="79">
                  <c:v>0.20330000000000001</c:v>
                </c:pt>
                <c:pt idx="80">
                  <c:v>0.20180000000000001</c:v>
                </c:pt>
                <c:pt idx="81">
                  <c:v>0.20730000000000001</c:v>
                </c:pt>
                <c:pt idx="82">
                  <c:v>0.2107</c:v>
                </c:pt>
                <c:pt idx="83">
                  <c:v>0.22159999999999999</c:v>
                </c:pt>
                <c:pt idx="84">
                  <c:v>0.23069999999999999</c:v>
                </c:pt>
                <c:pt idx="85">
                  <c:v>0.23319999999999999</c:v>
                </c:pt>
                <c:pt idx="86">
                  <c:v>0.24299999999999999</c:v>
                </c:pt>
                <c:pt idx="87">
                  <c:v>0.24399999999999999</c:v>
                </c:pt>
                <c:pt idx="88">
                  <c:v>0.2482</c:v>
                </c:pt>
                <c:pt idx="89">
                  <c:v>0.25059999999999999</c:v>
                </c:pt>
                <c:pt idx="90">
                  <c:v>0.24790000000000001</c:v>
                </c:pt>
                <c:pt idx="91">
                  <c:v>0.23980000000000001</c:v>
                </c:pt>
                <c:pt idx="92">
                  <c:v>0.2364</c:v>
                </c:pt>
                <c:pt idx="93">
                  <c:v>0.23200000000000001</c:v>
                </c:pt>
                <c:pt idx="94">
                  <c:v>0.2208</c:v>
                </c:pt>
                <c:pt idx="95">
                  <c:v>0.2132</c:v>
                </c:pt>
                <c:pt idx="96">
                  <c:v>0.20419999999999999</c:v>
                </c:pt>
                <c:pt idx="97">
                  <c:v>0.1981</c:v>
                </c:pt>
                <c:pt idx="98">
                  <c:v>0.19850000000000001</c:v>
                </c:pt>
                <c:pt idx="99">
                  <c:v>0.20380000000000001</c:v>
                </c:pt>
                <c:pt idx="100">
                  <c:v>0.20810000000000001</c:v>
                </c:pt>
                <c:pt idx="101">
                  <c:v>0.21970000000000001</c:v>
                </c:pt>
                <c:pt idx="102">
                  <c:v>0.22720000000000001</c:v>
                </c:pt>
                <c:pt idx="103">
                  <c:v>0.23469999999999999</c:v>
                </c:pt>
                <c:pt idx="104">
                  <c:v>0.24099999999999999</c:v>
                </c:pt>
                <c:pt idx="105">
                  <c:v>0.23930000000000001</c:v>
                </c:pt>
                <c:pt idx="106">
                  <c:v>0.24110000000000001</c:v>
                </c:pt>
                <c:pt idx="107">
                  <c:v>0.24149999999999999</c:v>
                </c:pt>
                <c:pt idx="108">
                  <c:v>0.2384</c:v>
                </c:pt>
                <c:pt idx="109">
                  <c:v>0.23780000000000001</c:v>
                </c:pt>
                <c:pt idx="110">
                  <c:v>0.2349</c:v>
                </c:pt>
                <c:pt idx="111">
                  <c:v>0.22950000000000001</c:v>
                </c:pt>
                <c:pt idx="112">
                  <c:v>0.22620000000000001</c:v>
                </c:pt>
                <c:pt idx="113">
                  <c:v>0.2165</c:v>
                </c:pt>
                <c:pt idx="114">
                  <c:v>0.20960000000000001</c:v>
                </c:pt>
                <c:pt idx="115">
                  <c:v>0.2049</c:v>
                </c:pt>
                <c:pt idx="116">
                  <c:v>0.2019</c:v>
                </c:pt>
                <c:pt idx="117">
                  <c:v>0.2074</c:v>
                </c:pt>
                <c:pt idx="118">
                  <c:v>0.2097</c:v>
                </c:pt>
                <c:pt idx="119">
                  <c:v>0.21940000000000001</c:v>
                </c:pt>
                <c:pt idx="120">
                  <c:v>0.22650000000000001</c:v>
                </c:pt>
                <c:pt idx="121">
                  <c:v>0.2339</c:v>
                </c:pt>
                <c:pt idx="122">
                  <c:v>0.24560000000000001</c:v>
                </c:pt>
                <c:pt idx="123">
                  <c:v>0.24429999999999999</c:v>
                </c:pt>
                <c:pt idx="124">
                  <c:v>0.25090000000000001</c:v>
                </c:pt>
                <c:pt idx="125">
                  <c:v>0.25209999999999999</c:v>
                </c:pt>
                <c:pt idx="126">
                  <c:v>0.25290000000000001</c:v>
                </c:pt>
                <c:pt idx="127">
                  <c:v>0.24829999999999999</c:v>
                </c:pt>
                <c:pt idx="128">
                  <c:v>0.2422</c:v>
                </c:pt>
                <c:pt idx="129">
                  <c:v>0.23469999999999999</c:v>
                </c:pt>
                <c:pt idx="130">
                  <c:v>0.21929999999999999</c:v>
                </c:pt>
                <c:pt idx="131">
                  <c:v>0.2117</c:v>
                </c:pt>
                <c:pt idx="132">
                  <c:v>0.2056</c:v>
                </c:pt>
                <c:pt idx="133">
                  <c:v>0.1983</c:v>
                </c:pt>
                <c:pt idx="134">
                  <c:v>0.1993</c:v>
                </c:pt>
                <c:pt idx="135">
                  <c:v>0.2026</c:v>
                </c:pt>
                <c:pt idx="136">
                  <c:v>0.2044</c:v>
                </c:pt>
                <c:pt idx="137">
                  <c:v>0.21060000000000001</c:v>
                </c:pt>
                <c:pt idx="138">
                  <c:v>0.2172</c:v>
                </c:pt>
                <c:pt idx="139">
                  <c:v>0.2243</c:v>
                </c:pt>
                <c:pt idx="140">
                  <c:v>0.22559999999999999</c:v>
                </c:pt>
                <c:pt idx="141">
                  <c:v>0.2319</c:v>
                </c:pt>
                <c:pt idx="142">
                  <c:v>0.23830000000000001</c:v>
                </c:pt>
                <c:pt idx="143">
                  <c:v>0.24540000000000001</c:v>
                </c:pt>
                <c:pt idx="144">
                  <c:v>0.25490000000000002</c:v>
                </c:pt>
                <c:pt idx="145">
                  <c:v>0.25559999999999999</c:v>
                </c:pt>
                <c:pt idx="146">
                  <c:v>0.25480000000000003</c:v>
                </c:pt>
                <c:pt idx="147">
                  <c:v>0.24660000000000001</c:v>
                </c:pt>
                <c:pt idx="148">
                  <c:v>0.2351</c:v>
                </c:pt>
                <c:pt idx="149">
                  <c:v>0.22439999999999999</c:v>
                </c:pt>
                <c:pt idx="150">
                  <c:v>0.21210000000000001</c:v>
                </c:pt>
                <c:pt idx="151">
                  <c:v>0.20369999999999999</c:v>
                </c:pt>
                <c:pt idx="152">
                  <c:v>0.19950000000000001</c:v>
                </c:pt>
                <c:pt idx="153">
                  <c:v>0.2021</c:v>
                </c:pt>
                <c:pt idx="154">
                  <c:v>0.2026</c:v>
                </c:pt>
                <c:pt idx="155">
                  <c:v>0.2034</c:v>
                </c:pt>
                <c:pt idx="156">
                  <c:v>0.2117</c:v>
                </c:pt>
                <c:pt idx="157">
                  <c:v>0.21429999999999999</c:v>
                </c:pt>
                <c:pt idx="158">
                  <c:v>0.221</c:v>
                </c:pt>
                <c:pt idx="159">
                  <c:v>0.23630000000000001</c:v>
                </c:pt>
                <c:pt idx="160">
                  <c:v>0.2457</c:v>
                </c:pt>
                <c:pt idx="161">
                  <c:v>0.24959999999999999</c:v>
                </c:pt>
                <c:pt idx="162">
                  <c:v>0.254</c:v>
                </c:pt>
                <c:pt idx="163">
                  <c:v>0.2495</c:v>
                </c:pt>
                <c:pt idx="164">
                  <c:v>0.2429</c:v>
                </c:pt>
                <c:pt idx="165">
                  <c:v>0.2404</c:v>
                </c:pt>
                <c:pt idx="166">
                  <c:v>0.23319999999999999</c:v>
                </c:pt>
                <c:pt idx="167">
                  <c:v>0.22520000000000001</c:v>
                </c:pt>
                <c:pt idx="168">
                  <c:v>0.2177</c:v>
                </c:pt>
                <c:pt idx="169">
                  <c:v>0.214</c:v>
                </c:pt>
                <c:pt idx="170">
                  <c:v>0.21060000000000001</c:v>
                </c:pt>
                <c:pt idx="171">
                  <c:v>0.21060000000000001</c:v>
                </c:pt>
                <c:pt idx="172">
                  <c:v>0.20730000000000001</c:v>
                </c:pt>
                <c:pt idx="173">
                  <c:v>0.20630000000000001</c:v>
                </c:pt>
                <c:pt idx="174">
                  <c:v>0.20630000000000001</c:v>
                </c:pt>
                <c:pt idx="175">
                  <c:v>0.2104</c:v>
                </c:pt>
                <c:pt idx="176">
                  <c:v>0.22009999999999999</c:v>
                </c:pt>
                <c:pt idx="177">
                  <c:v>0.22459999999999999</c:v>
                </c:pt>
                <c:pt idx="178">
                  <c:v>0.23430000000000001</c:v>
                </c:pt>
                <c:pt idx="179">
                  <c:v>0.24610000000000001</c:v>
                </c:pt>
                <c:pt idx="180">
                  <c:v>0.25469999999999998</c:v>
                </c:pt>
                <c:pt idx="181">
                  <c:v>0.26119999999999999</c:v>
                </c:pt>
                <c:pt idx="182">
                  <c:v>0.2651</c:v>
                </c:pt>
                <c:pt idx="183">
                  <c:v>0.25490000000000002</c:v>
                </c:pt>
                <c:pt idx="184">
                  <c:v>0.23899999999999999</c:v>
                </c:pt>
                <c:pt idx="185">
                  <c:v>0.23169999999999999</c:v>
                </c:pt>
                <c:pt idx="186">
                  <c:v>0.218</c:v>
                </c:pt>
                <c:pt idx="187">
                  <c:v>0.2122</c:v>
                </c:pt>
                <c:pt idx="188">
                  <c:v>0.20619999999999999</c:v>
                </c:pt>
                <c:pt idx="189">
                  <c:v>0.19869999999999999</c:v>
                </c:pt>
                <c:pt idx="190">
                  <c:v>0.19489999999999999</c:v>
                </c:pt>
                <c:pt idx="191">
                  <c:v>0.193</c:v>
                </c:pt>
                <c:pt idx="192">
                  <c:v>0.19980000000000001</c:v>
                </c:pt>
                <c:pt idx="193">
                  <c:v>0.20680000000000001</c:v>
                </c:pt>
                <c:pt idx="194">
                  <c:v>0.21579999999999999</c:v>
                </c:pt>
                <c:pt idx="195">
                  <c:v>0.23019999999999999</c:v>
                </c:pt>
                <c:pt idx="196">
                  <c:v>0.23960000000000001</c:v>
                </c:pt>
                <c:pt idx="197">
                  <c:v>0.24690000000000001</c:v>
                </c:pt>
                <c:pt idx="198">
                  <c:v>0.25340000000000001</c:v>
                </c:pt>
                <c:pt idx="199">
                  <c:v>0.255</c:v>
                </c:pt>
                <c:pt idx="200">
                  <c:v>0.25540000000000002</c:v>
                </c:pt>
                <c:pt idx="201">
                  <c:v>0.25180000000000002</c:v>
                </c:pt>
                <c:pt idx="202">
                  <c:v>0.2422</c:v>
                </c:pt>
                <c:pt idx="203">
                  <c:v>0.2286</c:v>
                </c:pt>
                <c:pt idx="204">
                  <c:v>0.2165</c:v>
                </c:pt>
                <c:pt idx="205">
                  <c:v>0.20399999999999999</c:v>
                </c:pt>
                <c:pt idx="206">
                  <c:v>0.1993</c:v>
                </c:pt>
                <c:pt idx="207">
                  <c:v>0.19750000000000001</c:v>
                </c:pt>
                <c:pt idx="208">
                  <c:v>0.19969999999999999</c:v>
                </c:pt>
                <c:pt idx="209">
                  <c:v>0.2094</c:v>
                </c:pt>
                <c:pt idx="210">
                  <c:v>0.21540000000000001</c:v>
                </c:pt>
                <c:pt idx="211">
                  <c:v>0.224</c:v>
                </c:pt>
                <c:pt idx="212">
                  <c:v>0.22800000000000001</c:v>
                </c:pt>
                <c:pt idx="213">
                  <c:v>0.2326</c:v>
                </c:pt>
                <c:pt idx="214">
                  <c:v>0.23699999999999999</c:v>
                </c:pt>
                <c:pt idx="215">
                  <c:v>0.24079999999999999</c:v>
                </c:pt>
                <c:pt idx="216">
                  <c:v>0.24970000000000001</c:v>
                </c:pt>
                <c:pt idx="217">
                  <c:v>0.24859999999999999</c:v>
                </c:pt>
                <c:pt idx="218">
                  <c:v>0.25130000000000002</c:v>
                </c:pt>
                <c:pt idx="219">
                  <c:v>0.2492</c:v>
                </c:pt>
                <c:pt idx="220">
                  <c:v>0.23680000000000001</c:v>
                </c:pt>
                <c:pt idx="221">
                  <c:v>0.22770000000000001</c:v>
                </c:pt>
                <c:pt idx="222">
                  <c:v>0.21659999999999999</c:v>
                </c:pt>
                <c:pt idx="223">
                  <c:v>0.2054</c:v>
                </c:pt>
                <c:pt idx="224">
                  <c:v>0.2</c:v>
                </c:pt>
                <c:pt idx="225">
                  <c:v>0.19570000000000001</c:v>
                </c:pt>
                <c:pt idx="226">
                  <c:v>0.19500000000000001</c:v>
                </c:pt>
                <c:pt idx="227">
                  <c:v>0.1958</c:v>
                </c:pt>
                <c:pt idx="228">
                  <c:v>0.20080000000000001</c:v>
                </c:pt>
                <c:pt idx="229">
                  <c:v>0.20960000000000001</c:v>
                </c:pt>
                <c:pt idx="230">
                  <c:v>0.21990000000000001</c:v>
                </c:pt>
                <c:pt idx="231">
                  <c:v>0.2344</c:v>
                </c:pt>
                <c:pt idx="232">
                  <c:v>0.24540000000000001</c:v>
                </c:pt>
                <c:pt idx="233">
                  <c:v>0.2555</c:v>
                </c:pt>
                <c:pt idx="234">
                  <c:v>0.25869999999999999</c:v>
                </c:pt>
                <c:pt idx="235">
                  <c:v>0.25580000000000003</c:v>
                </c:pt>
                <c:pt idx="236">
                  <c:v>0.25509999999999999</c:v>
                </c:pt>
                <c:pt idx="237">
                  <c:v>0.2495</c:v>
                </c:pt>
                <c:pt idx="238">
                  <c:v>0.2412</c:v>
                </c:pt>
                <c:pt idx="239">
                  <c:v>0.2324</c:v>
                </c:pt>
                <c:pt idx="240">
                  <c:v>0.21759999999999999</c:v>
                </c:pt>
                <c:pt idx="241">
                  <c:v>0.2072</c:v>
                </c:pt>
                <c:pt idx="242">
                  <c:v>0.19980000000000001</c:v>
                </c:pt>
                <c:pt idx="243">
                  <c:v>0.19750000000000001</c:v>
                </c:pt>
                <c:pt idx="244">
                  <c:v>0.20019999999999999</c:v>
                </c:pt>
                <c:pt idx="245">
                  <c:v>0.19969999999999999</c:v>
                </c:pt>
                <c:pt idx="246">
                  <c:v>0.20250000000000001</c:v>
                </c:pt>
                <c:pt idx="247">
                  <c:v>0.20549999999999999</c:v>
                </c:pt>
                <c:pt idx="248">
                  <c:v>0.214</c:v>
                </c:pt>
                <c:pt idx="249">
                  <c:v>0.22309999999999999</c:v>
                </c:pt>
                <c:pt idx="250">
                  <c:v>0.23730000000000001</c:v>
                </c:pt>
                <c:pt idx="251">
                  <c:v>0.24640000000000001</c:v>
                </c:pt>
                <c:pt idx="252">
                  <c:v>0.25290000000000001</c:v>
                </c:pt>
                <c:pt idx="253">
                  <c:v>0.25850000000000001</c:v>
                </c:pt>
                <c:pt idx="254">
                  <c:v>0.25569999999999998</c:v>
                </c:pt>
                <c:pt idx="255">
                  <c:v>0.25690000000000002</c:v>
                </c:pt>
                <c:pt idx="256">
                  <c:v>0.24709999999999999</c:v>
                </c:pt>
                <c:pt idx="257">
                  <c:v>0.23860000000000001</c:v>
                </c:pt>
                <c:pt idx="258">
                  <c:v>0.22900000000000001</c:v>
                </c:pt>
                <c:pt idx="259">
                  <c:v>0.21079999999999999</c:v>
                </c:pt>
                <c:pt idx="260">
                  <c:v>0.2026</c:v>
                </c:pt>
                <c:pt idx="261">
                  <c:v>0.1973</c:v>
                </c:pt>
                <c:pt idx="262">
                  <c:v>0.19520000000000001</c:v>
                </c:pt>
                <c:pt idx="263">
                  <c:v>0.20169999999999999</c:v>
                </c:pt>
                <c:pt idx="264">
                  <c:v>0.20910000000000001</c:v>
                </c:pt>
                <c:pt idx="265">
                  <c:v>0.2114</c:v>
                </c:pt>
                <c:pt idx="266">
                  <c:v>0.22159999999999999</c:v>
                </c:pt>
                <c:pt idx="267">
                  <c:v>0.2291</c:v>
                </c:pt>
                <c:pt idx="268">
                  <c:v>0.23880000000000001</c:v>
                </c:pt>
                <c:pt idx="269">
                  <c:v>0.24979999999999999</c:v>
                </c:pt>
                <c:pt idx="270">
                  <c:v>0.25059999999999999</c:v>
                </c:pt>
                <c:pt idx="271">
                  <c:v>0.25169999999999998</c:v>
                </c:pt>
                <c:pt idx="272">
                  <c:v>0.24660000000000001</c:v>
                </c:pt>
                <c:pt idx="273">
                  <c:v>0.24690000000000001</c:v>
                </c:pt>
                <c:pt idx="274">
                  <c:v>0.24399999999999999</c:v>
                </c:pt>
                <c:pt idx="275">
                  <c:v>0.2409</c:v>
                </c:pt>
                <c:pt idx="276">
                  <c:v>0.23369999999999999</c:v>
                </c:pt>
                <c:pt idx="277">
                  <c:v>0.22</c:v>
                </c:pt>
                <c:pt idx="278">
                  <c:v>0.21</c:v>
                </c:pt>
                <c:pt idx="279">
                  <c:v>0.2</c:v>
                </c:pt>
                <c:pt idx="280">
                  <c:v>0.1983</c:v>
                </c:pt>
                <c:pt idx="281">
                  <c:v>0.1948</c:v>
                </c:pt>
                <c:pt idx="282">
                  <c:v>0.19539999999999999</c:v>
                </c:pt>
                <c:pt idx="283">
                  <c:v>0.20030000000000001</c:v>
                </c:pt>
                <c:pt idx="284">
                  <c:v>0.21010000000000001</c:v>
                </c:pt>
                <c:pt idx="285">
                  <c:v>0.2253</c:v>
                </c:pt>
                <c:pt idx="286">
                  <c:v>0.23860000000000001</c:v>
                </c:pt>
                <c:pt idx="287">
                  <c:v>0.24959999999999999</c:v>
                </c:pt>
                <c:pt idx="288">
                  <c:v>0.25030000000000002</c:v>
                </c:pt>
                <c:pt idx="289">
                  <c:v>0.248</c:v>
                </c:pt>
                <c:pt idx="290">
                  <c:v>0.24929999999999999</c:v>
                </c:pt>
                <c:pt idx="291">
                  <c:v>0.24829999999999999</c:v>
                </c:pt>
                <c:pt idx="292">
                  <c:v>0.2472</c:v>
                </c:pt>
                <c:pt idx="293">
                  <c:v>0.2447</c:v>
                </c:pt>
                <c:pt idx="294">
                  <c:v>0.23580000000000001</c:v>
                </c:pt>
                <c:pt idx="295">
                  <c:v>0.2273</c:v>
                </c:pt>
                <c:pt idx="296">
                  <c:v>0.21890000000000001</c:v>
                </c:pt>
                <c:pt idx="297">
                  <c:v>0.21190000000000001</c:v>
                </c:pt>
                <c:pt idx="298">
                  <c:v>0.20130000000000001</c:v>
                </c:pt>
                <c:pt idx="299">
                  <c:v>0.1983</c:v>
                </c:pt>
                <c:pt idx="300">
                  <c:v>0.1971</c:v>
                </c:pt>
                <c:pt idx="301">
                  <c:v>0.20100000000000001</c:v>
                </c:pt>
                <c:pt idx="302">
                  <c:v>0.2145</c:v>
                </c:pt>
                <c:pt idx="303">
                  <c:v>0.21840000000000001</c:v>
                </c:pt>
                <c:pt idx="304">
                  <c:v>0.22670000000000001</c:v>
                </c:pt>
                <c:pt idx="305">
                  <c:v>0.23419999999999999</c:v>
                </c:pt>
                <c:pt idx="306">
                  <c:v>0.23980000000000001</c:v>
                </c:pt>
                <c:pt idx="307">
                  <c:v>0.24579999999999999</c:v>
                </c:pt>
                <c:pt idx="308">
                  <c:v>0.251</c:v>
                </c:pt>
                <c:pt idx="309">
                  <c:v>0.25359999999999999</c:v>
                </c:pt>
                <c:pt idx="310">
                  <c:v>0.2455</c:v>
                </c:pt>
                <c:pt idx="311">
                  <c:v>0.24129999999999999</c:v>
                </c:pt>
                <c:pt idx="312">
                  <c:v>0.2329</c:v>
                </c:pt>
                <c:pt idx="313">
                  <c:v>0.2248</c:v>
                </c:pt>
                <c:pt idx="314">
                  <c:v>0.2243</c:v>
                </c:pt>
                <c:pt idx="315">
                  <c:v>0.2157</c:v>
                </c:pt>
                <c:pt idx="316">
                  <c:v>0.20780000000000001</c:v>
                </c:pt>
                <c:pt idx="317">
                  <c:v>0.19919999999999999</c:v>
                </c:pt>
                <c:pt idx="318">
                  <c:v>0.193</c:v>
                </c:pt>
                <c:pt idx="319">
                  <c:v>0.19539999999999999</c:v>
                </c:pt>
                <c:pt idx="320">
                  <c:v>0.1986</c:v>
                </c:pt>
                <c:pt idx="321">
                  <c:v>0.20619999999999999</c:v>
                </c:pt>
                <c:pt idx="322">
                  <c:v>0.2152</c:v>
                </c:pt>
                <c:pt idx="323">
                  <c:v>0.22489999999999999</c:v>
                </c:pt>
                <c:pt idx="324">
                  <c:v>0.23649999999999999</c:v>
                </c:pt>
                <c:pt idx="325">
                  <c:v>0.24099999999999999</c:v>
                </c:pt>
                <c:pt idx="326">
                  <c:v>0.24859999999999999</c:v>
                </c:pt>
                <c:pt idx="327">
                  <c:v>0.253</c:v>
                </c:pt>
                <c:pt idx="328">
                  <c:v>0.25590000000000002</c:v>
                </c:pt>
                <c:pt idx="329">
                  <c:v>0.25619999999999998</c:v>
                </c:pt>
                <c:pt idx="330">
                  <c:v>0.2525</c:v>
                </c:pt>
                <c:pt idx="331">
                  <c:v>0.2432</c:v>
                </c:pt>
                <c:pt idx="332">
                  <c:v>0.23150000000000001</c:v>
                </c:pt>
                <c:pt idx="333">
                  <c:v>0.2225</c:v>
                </c:pt>
                <c:pt idx="334">
                  <c:v>0.21110000000000001</c:v>
                </c:pt>
                <c:pt idx="335">
                  <c:v>0.20499999999999999</c:v>
                </c:pt>
                <c:pt idx="336">
                  <c:v>0.1986</c:v>
                </c:pt>
                <c:pt idx="337">
                  <c:v>0.20039999999999999</c:v>
                </c:pt>
                <c:pt idx="338">
                  <c:v>0.20230000000000001</c:v>
                </c:pt>
                <c:pt idx="339">
                  <c:v>0.20369999999999999</c:v>
                </c:pt>
                <c:pt idx="340">
                  <c:v>0.2102</c:v>
                </c:pt>
                <c:pt idx="341">
                  <c:v>0.21160000000000001</c:v>
                </c:pt>
                <c:pt idx="342">
                  <c:v>0.2203</c:v>
                </c:pt>
                <c:pt idx="343">
                  <c:v>0.23100000000000001</c:v>
                </c:pt>
                <c:pt idx="344">
                  <c:v>0.2414</c:v>
                </c:pt>
                <c:pt idx="345">
                  <c:v>0.25480000000000003</c:v>
                </c:pt>
                <c:pt idx="346">
                  <c:v>0.25919999999999999</c:v>
                </c:pt>
                <c:pt idx="347">
                  <c:v>0.25779999999999997</c:v>
                </c:pt>
                <c:pt idx="348">
                  <c:v>0.25580000000000003</c:v>
                </c:pt>
                <c:pt idx="349">
                  <c:v>0.24590000000000001</c:v>
                </c:pt>
                <c:pt idx="350">
                  <c:v>0.23250000000000001</c:v>
                </c:pt>
                <c:pt idx="351">
                  <c:v>0.2258</c:v>
                </c:pt>
                <c:pt idx="352">
                  <c:v>0.21779999999999999</c:v>
                </c:pt>
                <c:pt idx="353">
                  <c:v>0.21010000000000001</c:v>
                </c:pt>
                <c:pt idx="354">
                  <c:v>0.20780000000000001</c:v>
                </c:pt>
                <c:pt idx="355">
                  <c:v>0.20669999999999999</c:v>
                </c:pt>
                <c:pt idx="356">
                  <c:v>0.2046</c:v>
                </c:pt>
                <c:pt idx="357">
                  <c:v>0.20710000000000001</c:v>
                </c:pt>
                <c:pt idx="358">
                  <c:v>0.20899999999999999</c:v>
                </c:pt>
                <c:pt idx="359">
                  <c:v>0.21129999999999999</c:v>
                </c:pt>
                <c:pt idx="360">
                  <c:v>0.2185</c:v>
                </c:pt>
                <c:pt idx="361">
                  <c:v>0.2213</c:v>
                </c:pt>
                <c:pt idx="362">
                  <c:v>0.23219999999999999</c:v>
                </c:pt>
                <c:pt idx="363">
                  <c:v>0.24229999999999999</c:v>
                </c:pt>
                <c:pt idx="364">
                  <c:v>0.245</c:v>
                </c:pt>
                <c:pt idx="365">
                  <c:v>0.2495</c:v>
                </c:pt>
                <c:pt idx="366">
                  <c:v>0.25019999999999998</c:v>
                </c:pt>
                <c:pt idx="367">
                  <c:v>0.24679999999999999</c:v>
                </c:pt>
                <c:pt idx="368">
                  <c:v>0.24279999999999999</c:v>
                </c:pt>
                <c:pt idx="369">
                  <c:v>0.23649999999999999</c:v>
                </c:pt>
                <c:pt idx="370">
                  <c:v>0.22869999999999999</c:v>
                </c:pt>
                <c:pt idx="371">
                  <c:v>0.21840000000000001</c:v>
                </c:pt>
                <c:pt idx="372">
                  <c:v>0.2077</c:v>
                </c:pt>
                <c:pt idx="373">
                  <c:v>0.20449999999999999</c:v>
                </c:pt>
                <c:pt idx="374">
                  <c:v>0.2014</c:v>
                </c:pt>
                <c:pt idx="375">
                  <c:v>0.20050000000000001</c:v>
                </c:pt>
                <c:pt idx="376">
                  <c:v>0.20480000000000001</c:v>
                </c:pt>
                <c:pt idx="377">
                  <c:v>0.2082</c:v>
                </c:pt>
                <c:pt idx="378">
                  <c:v>0.2127</c:v>
                </c:pt>
                <c:pt idx="379">
                  <c:v>0.22070000000000001</c:v>
                </c:pt>
                <c:pt idx="380">
                  <c:v>0.22559999999999999</c:v>
                </c:pt>
                <c:pt idx="381">
                  <c:v>0.23019999999999999</c:v>
                </c:pt>
                <c:pt idx="382">
                  <c:v>0.2336</c:v>
                </c:pt>
                <c:pt idx="383">
                  <c:v>0.2351</c:v>
                </c:pt>
                <c:pt idx="384">
                  <c:v>0.2354</c:v>
                </c:pt>
                <c:pt idx="385">
                  <c:v>0.2374</c:v>
                </c:pt>
                <c:pt idx="386">
                  <c:v>0.2417</c:v>
                </c:pt>
                <c:pt idx="387">
                  <c:v>0.24149999999999999</c:v>
                </c:pt>
                <c:pt idx="388">
                  <c:v>0.24030000000000001</c:v>
                </c:pt>
                <c:pt idx="389">
                  <c:v>0.23330000000000001</c:v>
                </c:pt>
                <c:pt idx="390">
                  <c:v>0.22750000000000001</c:v>
                </c:pt>
                <c:pt idx="391">
                  <c:v>0.2233</c:v>
                </c:pt>
                <c:pt idx="392">
                  <c:v>0.22059999999999999</c:v>
                </c:pt>
                <c:pt idx="393">
                  <c:v>0.22070000000000001</c:v>
                </c:pt>
                <c:pt idx="394">
                  <c:v>0.21249999999999999</c:v>
                </c:pt>
                <c:pt idx="395">
                  <c:v>0.20860000000000001</c:v>
                </c:pt>
                <c:pt idx="396">
                  <c:v>0.20910000000000001</c:v>
                </c:pt>
                <c:pt idx="397">
                  <c:v>0.21149999999999999</c:v>
                </c:pt>
                <c:pt idx="398">
                  <c:v>0.21579999999999999</c:v>
                </c:pt>
                <c:pt idx="399">
                  <c:v>0.22140000000000001</c:v>
                </c:pt>
                <c:pt idx="400">
                  <c:v>0.222</c:v>
                </c:pt>
                <c:pt idx="401">
                  <c:v>0.2281</c:v>
                </c:pt>
                <c:pt idx="402">
                  <c:v>0.23430000000000001</c:v>
                </c:pt>
                <c:pt idx="403">
                  <c:v>0.2379</c:v>
                </c:pt>
                <c:pt idx="404">
                  <c:v>0.2472</c:v>
                </c:pt>
                <c:pt idx="405">
                  <c:v>0.24709999999999999</c:v>
                </c:pt>
                <c:pt idx="406">
                  <c:v>0.2457</c:v>
                </c:pt>
                <c:pt idx="407">
                  <c:v>0.2384</c:v>
                </c:pt>
                <c:pt idx="408">
                  <c:v>0.23039999999999999</c:v>
                </c:pt>
                <c:pt idx="409">
                  <c:v>0.21859999999999999</c:v>
                </c:pt>
                <c:pt idx="410">
                  <c:v>0.21149999999999999</c:v>
                </c:pt>
                <c:pt idx="411">
                  <c:v>0.20660000000000001</c:v>
                </c:pt>
                <c:pt idx="412">
                  <c:v>0.20419999999999999</c:v>
                </c:pt>
                <c:pt idx="413">
                  <c:v>0.20599999999999999</c:v>
                </c:pt>
                <c:pt idx="414">
                  <c:v>0.20710000000000001</c:v>
                </c:pt>
                <c:pt idx="415">
                  <c:v>0.21210000000000001</c:v>
                </c:pt>
                <c:pt idx="416">
                  <c:v>0.21340000000000001</c:v>
                </c:pt>
                <c:pt idx="417">
                  <c:v>0.21959999999999999</c:v>
                </c:pt>
                <c:pt idx="418">
                  <c:v>0.2225</c:v>
                </c:pt>
                <c:pt idx="419">
                  <c:v>0.2331</c:v>
                </c:pt>
                <c:pt idx="420">
                  <c:v>0.24149999999999999</c:v>
                </c:pt>
                <c:pt idx="421">
                  <c:v>0.24510000000000001</c:v>
                </c:pt>
                <c:pt idx="422">
                  <c:v>0.25309999999999999</c:v>
                </c:pt>
                <c:pt idx="423">
                  <c:v>0.24959999999999999</c:v>
                </c:pt>
                <c:pt idx="424">
                  <c:v>0.24879999999999999</c:v>
                </c:pt>
                <c:pt idx="425">
                  <c:v>0.24279999999999999</c:v>
                </c:pt>
                <c:pt idx="426">
                  <c:v>0.23949999999999999</c:v>
                </c:pt>
                <c:pt idx="427">
                  <c:v>0.23019999999999999</c:v>
                </c:pt>
                <c:pt idx="428">
                  <c:v>0.22239999999999999</c:v>
                </c:pt>
                <c:pt idx="429">
                  <c:v>0.2215</c:v>
                </c:pt>
                <c:pt idx="430">
                  <c:v>0.21079999999999999</c:v>
                </c:pt>
                <c:pt idx="431">
                  <c:v>0.20960000000000001</c:v>
                </c:pt>
                <c:pt idx="432">
                  <c:v>0.2036</c:v>
                </c:pt>
                <c:pt idx="433">
                  <c:v>0.20039999999999999</c:v>
                </c:pt>
                <c:pt idx="434">
                  <c:v>0.20430000000000001</c:v>
                </c:pt>
                <c:pt idx="435">
                  <c:v>0.21149999999999999</c:v>
                </c:pt>
                <c:pt idx="436">
                  <c:v>0.22120000000000001</c:v>
                </c:pt>
                <c:pt idx="437">
                  <c:v>0.22839999999999999</c:v>
                </c:pt>
                <c:pt idx="438">
                  <c:v>0.23569999999999999</c:v>
                </c:pt>
                <c:pt idx="439">
                  <c:v>0.23669999999999999</c:v>
                </c:pt>
                <c:pt idx="440">
                  <c:v>0.23960000000000001</c:v>
                </c:pt>
                <c:pt idx="441">
                  <c:v>0.2419</c:v>
                </c:pt>
                <c:pt idx="442">
                  <c:v>0.24379999999999999</c:v>
                </c:pt>
                <c:pt idx="443">
                  <c:v>0.24479999999999999</c:v>
                </c:pt>
                <c:pt idx="444">
                  <c:v>0.24249999999999999</c:v>
                </c:pt>
                <c:pt idx="445">
                  <c:v>0.23449999999999999</c:v>
                </c:pt>
                <c:pt idx="446">
                  <c:v>0.22220000000000001</c:v>
                </c:pt>
                <c:pt idx="447">
                  <c:v>0.21390000000000001</c:v>
                </c:pt>
                <c:pt idx="448">
                  <c:v>0.20649999999999999</c:v>
                </c:pt>
                <c:pt idx="449">
                  <c:v>0.20250000000000001</c:v>
                </c:pt>
                <c:pt idx="450">
                  <c:v>0.2001</c:v>
                </c:pt>
                <c:pt idx="451">
                  <c:v>0.2036</c:v>
                </c:pt>
                <c:pt idx="452">
                  <c:v>0.21</c:v>
                </c:pt>
                <c:pt idx="453">
                  <c:v>0.21959999999999999</c:v>
                </c:pt>
                <c:pt idx="454">
                  <c:v>0.2258</c:v>
                </c:pt>
                <c:pt idx="455">
                  <c:v>0.2278</c:v>
                </c:pt>
                <c:pt idx="456">
                  <c:v>0.2298</c:v>
                </c:pt>
                <c:pt idx="457">
                  <c:v>0.23100000000000001</c:v>
                </c:pt>
                <c:pt idx="458">
                  <c:v>0.24299999999999999</c:v>
                </c:pt>
                <c:pt idx="459">
                  <c:v>0.25080000000000002</c:v>
                </c:pt>
                <c:pt idx="460">
                  <c:v>0.2571</c:v>
                </c:pt>
                <c:pt idx="461">
                  <c:v>0.25690000000000002</c:v>
                </c:pt>
                <c:pt idx="462">
                  <c:v>0.24940000000000001</c:v>
                </c:pt>
                <c:pt idx="463">
                  <c:v>0.24210000000000001</c:v>
                </c:pt>
                <c:pt idx="464">
                  <c:v>0.22570000000000001</c:v>
                </c:pt>
                <c:pt idx="465">
                  <c:v>0.21299999999999999</c:v>
                </c:pt>
                <c:pt idx="466">
                  <c:v>0.20430000000000001</c:v>
                </c:pt>
                <c:pt idx="467">
                  <c:v>0.19919999999999999</c:v>
                </c:pt>
                <c:pt idx="468">
                  <c:v>0.20430000000000001</c:v>
                </c:pt>
                <c:pt idx="469">
                  <c:v>0.20910000000000001</c:v>
                </c:pt>
                <c:pt idx="470">
                  <c:v>0.2082</c:v>
                </c:pt>
                <c:pt idx="471">
                  <c:v>0.2109</c:v>
                </c:pt>
                <c:pt idx="472">
                  <c:v>0.2079</c:v>
                </c:pt>
                <c:pt idx="473">
                  <c:v>0.21079999999999999</c:v>
                </c:pt>
                <c:pt idx="474">
                  <c:v>0.22</c:v>
                </c:pt>
                <c:pt idx="475">
                  <c:v>0.23130000000000001</c:v>
                </c:pt>
                <c:pt idx="476">
                  <c:v>0.24529999999999999</c:v>
                </c:pt>
                <c:pt idx="477">
                  <c:v>0.25619999999999998</c:v>
                </c:pt>
                <c:pt idx="478">
                  <c:v>0.25940000000000002</c:v>
                </c:pt>
                <c:pt idx="479">
                  <c:v>0.25430000000000003</c:v>
                </c:pt>
                <c:pt idx="480">
                  <c:v>0.24399999999999999</c:v>
                </c:pt>
                <c:pt idx="481">
                  <c:v>0.2364</c:v>
                </c:pt>
                <c:pt idx="482">
                  <c:v>0.22650000000000001</c:v>
                </c:pt>
                <c:pt idx="483">
                  <c:v>0.21829999999999999</c:v>
                </c:pt>
                <c:pt idx="484">
                  <c:v>0.21340000000000001</c:v>
                </c:pt>
                <c:pt idx="485">
                  <c:v>0.2109</c:v>
                </c:pt>
                <c:pt idx="486">
                  <c:v>0.20899999999999999</c:v>
                </c:pt>
                <c:pt idx="487">
                  <c:v>0.20369999999999999</c:v>
                </c:pt>
                <c:pt idx="488">
                  <c:v>0.2036</c:v>
                </c:pt>
                <c:pt idx="489">
                  <c:v>0.20030000000000001</c:v>
                </c:pt>
                <c:pt idx="490">
                  <c:v>0.20480000000000001</c:v>
                </c:pt>
                <c:pt idx="491">
                  <c:v>0.2132</c:v>
                </c:pt>
                <c:pt idx="492">
                  <c:v>0.222</c:v>
                </c:pt>
                <c:pt idx="493">
                  <c:v>0.23019999999999999</c:v>
                </c:pt>
                <c:pt idx="494">
                  <c:v>0.2402</c:v>
                </c:pt>
                <c:pt idx="495">
                  <c:v>0.2467</c:v>
                </c:pt>
                <c:pt idx="496">
                  <c:v>0.25009999999999999</c:v>
                </c:pt>
                <c:pt idx="497">
                  <c:v>0.25480000000000003</c:v>
                </c:pt>
                <c:pt idx="498">
                  <c:v>0.25330000000000003</c:v>
                </c:pt>
                <c:pt idx="499">
                  <c:v>0.2462</c:v>
                </c:pt>
                <c:pt idx="500">
                  <c:v>0.24</c:v>
                </c:pt>
                <c:pt idx="501">
                  <c:v>0.22889999999999999</c:v>
                </c:pt>
                <c:pt idx="502">
                  <c:v>0.21659999999999999</c:v>
                </c:pt>
                <c:pt idx="503">
                  <c:v>0.21010000000000001</c:v>
                </c:pt>
                <c:pt idx="504">
                  <c:v>0.2021</c:v>
                </c:pt>
                <c:pt idx="505">
                  <c:v>0.19450000000000001</c:v>
                </c:pt>
                <c:pt idx="506">
                  <c:v>0.19400000000000001</c:v>
                </c:pt>
                <c:pt idx="507">
                  <c:v>0.19520000000000001</c:v>
                </c:pt>
                <c:pt idx="508">
                  <c:v>0.1978</c:v>
                </c:pt>
                <c:pt idx="509">
                  <c:v>0.2074</c:v>
                </c:pt>
                <c:pt idx="510">
                  <c:v>0.2175</c:v>
                </c:pt>
                <c:pt idx="511">
                  <c:v>0.22839999999999999</c:v>
                </c:pt>
                <c:pt idx="512">
                  <c:v>0.24340000000000001</c:v>
                </c:pt>
                <c:pt idx="513">
                  <c:v>0.25319999999999998</c:v>
                </c:pt>
                <c:pt idx="514">
                  <c:v>0.25979999999999998</c:v>
                </c:pt>
                <c:pt idx="515">
                  <c:v>0.2626</c:v>
                </c:pt>
                <c:pt idx="516">
                  <c:v>0.25650000000000001</c:v>
                </c:pt>
                <c:pt idx="517">
                  <c:v>0.25519999999999998</c:v>
                </c:pt>
                <c:pt idx="518">
                  <c:v>0.24179999999999999</c:v>
                </c:pt>
                <c:pt idx="519">
                  <c:v>0.23080000000000001</c:v>
                </c:pt>
                <c:pt idx="520">
                  <c:v>0.2243</c:v>
                </c:pt>
                <c:pt idx="521">
                  <c:v>0.21190000000000001</c:v>
                </c:pt>
                <c:pt idx="522">
                  <c:v>0.20619999999999999</c:v>
                </c:pt>
                <c:pt idx="523">
                  <c:v>0.19939999999999999</c:v>
                </c:pt>
                <c:pt idx="524">
                  <c:v>0.19570000000000001</c:v>
                </c:pt>
                <c:pt idx="525">
                  <c:v>0.19109999999999999</c:v>
                </c:pt>
                <c:pt idx="526">
                  <c:v>0.19620000000000001</c:v>
                </c:pt>
                <c:pt idx="527">
                  <c:v>0.20669999999999999</c:v>
                </c:pt>
                <c:pt idx="528">
                  <c:v>0.2142</c:v>
                </c:pt>
                <c:pt idx="529">
                  <c:v>0.2288</c:v>
                </c:pt>
                <c:pt idx="530">
                  <c:v>0.23760000000000001</c:v>
                </c:pt>
                <c:pt idx="531">
                  <c:v>0.24529999999999999</c:v>
                </c:pt>
                <c:pt idx="532">
                  <c:v>0.25419999999999998</c:v>
                </c:pt>
                <c:pt idx="533">
                  <c:v>0.25509999999999999</c:v>
                </c:pt>
                <c:pt idx="534">
                  <c:v>0.25440000000000002</c:v>
                </c:pt>
                <c:pt idx="535">
                  <c:v>0.25509999999999999</c:v>
                </c:pt>
                <c:pt idx="536">
                  <c:v>0.24759999999999999</c:v>
                </c:pt>
                <c:pt idx="537">
                  <c:v>0.24349999999999999</c:v>
                </c:pt>
                <c:pt idx="538">
                  <c:v>0.2384</c:v>
                </c:pt>
                <c:pt idx="539">
                  <c:v>0.2258</c:v>
                </c:pt>
                <c:pt idx="540">
                  <c:v>0.21809999999999999</c:v>
                </c:pt>
                <c:pt idx="541">
                  <c:v>0.20530000000000001</c:v>
                </c:pt>
                <c:pt idx="542">
                  <c:v>0.19400000000000001</c:v>
                </c:pt>
                <c:pt idx="543">
                  <c:v>0.18840000000000001</c:v>
                </c:pt>
                <c:pt idx="544">
                  <c:v>0.18770000000000001</c:v>
                </c:pt>
                <c:pt idx="545">
                  <c:v>0.19270000000000001</c:v>
                </c:pt>
                <c:pt idx="546">
                  <c:v>0.20219999999999999</c:v>
                </c:pt>
                <c:pt idx="547">
                  <c:v>0.21429999999999999</c:v>
                </c:pt>
                <c:pt idx="548">
                  <c:v>0.22950000000000001</c:v>
                </c:pt>
                <c:pt idx="549">
                  <c:v>0.24360000000000001</c:v>
                </c:pt>
                <c:pt idx="550">
                  <c:v>0.25319999999999998</c:v>
                </c:pt>
                <c:pt idx="551">
                  <c:v>0.25600000000000001</c:v>
                </c:pt>
                <c:pt idx="552">
                  <c:v>0.25440000000000002</c:v>
                </c:pt>
                <c:pt idx="553">
                  <c:v>0.25309999999999999</c:v>
                </c:pt>
                <c:pt idx="554">
                  <c:v>0.24890000000000001</c:v>
                </c:pt>
                <c:pt idx="555">
                  <c:v>0.2452</c:v>
                </c:pt>
                <c:pt idx="556">
                  <c:v>0.24030000000000001</c:v>
                </c:pt>
                <c:pt idx="557">
                  <c:v>0.2283</c:v>
                </c:pt>
                <c:pt idx="558">
                  <c:v>0.22189999999999999</c:v>
                </c:pt>
                <c:pt idx="559">
                  <c:v>0.2145</c:v>
                </c:pt>
                <c:pt idx="560">
                  <c:v>0.2079</c:v>
                </c:pt>
                <c:pt idx="561">
                  <c:v>0.2019</c:v>
                </c:pt>
                <c:pt idx="562">
                  <c:v>0.19989999999999999</c:v>
                </c:pt>
                <c:pt idx="563">
                  <c:v>0.20169999999999999</c:v>
                </c:pt>
                <c:pt idx="564">
                  <c:v>0.20200000000000001</c:v>
                </c:pt>
                <c:pt idx="565">
                  <c:v>0.21310000000000001</c:v>
                </c:pt>
                <c:pt idx="566">
                  <c:v>0.22470000000000001</c:v>
                </c:pt>
                <c:pt idx="567">
                  <c:v>0.2346</c:v>
                </c:pt>
                <c:pt idx="568">
                  <c:v>0.2432</c:v>
                </c:pt>
                <c:pt idx="569">
                  <c:v>0.25159999999999999</c:v>
                </c:pt>
                <c:pt idx="570">
                  <c:v>0.25380000000000003</c:v>
                </c:pt>
                <c:pt idx="571">
                  <c:v>0.25640000000000002</c:v>
                </c:pt>
                <c:pt idx="572">
                  <c:v>0.25800000000000001</c:v>
                </c:pt>
                <c:pt idx="573">
                  <c:v>0.25230000000000002</c:v>
                </c:pt>
                <c:pt idx="574">
                  <c:v>0.24460000000000001</c:v>
                </c:pt>
                <c:pt idx="575">
                  <c:v>0.2359</c:v>
                </c:pt>
                <c:pt idx="576">
                  <c:v>0.222</c:v>
                </c:pt>
                <c:pt idx="577">
                  <c:v>0.21329999999999999</c:v>
                </c:pt>
                <c:pt idx="578">
                  <c:v>0.20530000000000001</c:v>
                </c:pt>
                <c:pt idx="579">
                  <c:v>0.1946</c:v>
                </c:pt>
                <c:pt idx="580">
                  <c:v>0.19520000000000001</c:v>
                </c:pt>
                <c:pt idx="581">
                  <c:v>0.1986</c:v>
                </c:pt>
                <c:pt idx="582">
                  <c:v>0.20469999999999999</c:v>
                </c:pt>
                <c:pt idx="583">
                  <c:v>0.2162</c:v>
                </c:pt>
                <c:pt idx="584">
                  <c:v>0.2286</c:v>
                </c:pt>
                <c:pt idx="585">
                  <c:v>0.23899999999999999</c:v>
                </c:pt>
                <c:pt idx="586">
                  <c:v>0.24490000000000001</c:v>
                </c:pt>
                <c:pt idx="587">
                  <c:v>0.25259999999999999</c:v>
                </c:pt>
                <c:pt idx="588">
                  <c:v>0.25</c:v>
                </c:pt>
                <c:pt idx="589">
                  <c:v>0.25369999999999998</c:v>
                </c:pt>
                <c:pt idx="590">
                  <c:v>0.25650000000000001</c:v>
                </c:pt>
                <c:pt idx="591">
                  <c:v>0.25580000000000003</c:v>
                </c:pt>
                <c:pt idx="592">
                  <c:v>0.25359999999999999</c:v>
                </c:pt>
                <c:pt idx="593">
                  <c:v>0.24010000000000001</c:v>
                </c:pt>
                <c:pt idx="594">
                  <c:v>0.22559999999999999</c:v>
                </c:pt>
                <c:pt idx="595">
                  <c:v>0.20730000000000001</c:v>
                </c:pt>
                <c:pt idx="596">
                  <c:v>0.19450000000000001</c:v>
                </c:pt>
                <c:pt idx="597">
                  <c:v>0.1875</c:v>
                </c:pt>
                <c:pt idx="598">
                  <c:v>0.18779999999999999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5992064"/>
        <c:axId val="122765696"/>
      </c:lineChart>
      <c:catAx>
        <c:axId val="115992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2765696"/>
        <c:crosses val="autoZero"/>
        <c:auto val="1"/>
        <c:lblAlgn val="ctr"/>
        <c:lblOffset val="100"/>
        <c:noMultiLvlLbl val="0"/>
      </c:catAx>
      <c:valAx>
        <c:axId val="12276569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15992064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 sz="1800" b="1"/>
            </a:pPr>
            <a:endParaRPr lang="en-US"/>
          </a:p>
        </c:txPr>
      </c:legendEntry>
      <c:layout>
        <c:manualLayout>
          <c:xMode val="edge"/>
          <c:yMode val="edge"/>
          <c:x val="0.74747807828369284"/>
          <c:y val="0.50206510644502766"/>
          <c:w val="0.22005815360036518"/>
          <c:h val="0.16242089530475357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064729713663839E-2"/>
          <c:y val="0.19480351414406533"/>
          <c:w val="0.88074112687133621"/>
          <c:h val="0.65183253135024788"/>
        </c:manualLayout>
      </c:layout>
      <c:lineChart>
        <c:grouping val="standard"/>
        <c:varyColors val="0"/>
        <c:ser>
          <c:idx val="0"/>
          <c:order val="0"/>
          <c:tx>
            <c:v>p=0.9</c:v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cat>
            <c:numRef>
              <c:f>synchronization!$A$2:$A$601</c:f>
              <c:numCache>
                <c:formatCode>General</c:formatCode>
                <c:ptCount val="600"/>
                <c:pt idx="0">
                  <c:v>5000</c:v>
                </c:pt>
                <c:pt idx="1">
                  <c:v>5001</c:v>
                </c:pt>
                <c:pt idx="2">
                  <c:v>5002</c:v>
                </c:pt>
                <c:pt idx="3">
                  <c:v>5003</c:v>
                </c:pt>
                <c:pt idx="4">
                  <c:v>5004</c:v>
                </c:pt>
                <c:pt idx="5">
                  <c:v>5005</c:v>
                </c:pt>
                <c:pt idx="6">
                  <c:v>5006</c:v>
                </c:pt>
                <c:pt idx="7">
                  <c:v>5007</c:v>
                </c:pt>
                <c:pt idx="8">
                  <c:v>5008</c:v>
                </c:pt>
                <c:pt idx="9">
                  <c:v>5009</c:v>
                </c:pt>
                <c:pt idx="10">
                  <c:v>5010</c:v>
                </c:pt>
                <c:pt idx="11">
                  <c:v>5011</c:v>
                </c:pt>
                <c:pt idx="12">
                  <c:v>5012</c:v>
                </c:pt>
                <c:pt idx="13">
                  <c:v>5013</c:v>
                </c:pt>
                <c:pt idx="14">
                  <c:v>5014</c:v>
                </c:pt>
                <c:pt idx="15">
                  <c:v>5015</c:v>
                </c:pt>
                <c:pt idx="16">
                  <c:v>5016</c:v>
                </c:pt>
                <c:pt idx="17">
                  <c:v>5017</c:v>
                </c:pt>
                <c:pt idx="18">
                  <c:v>5018</c:v>
                </c:pt>
                <c:pt idx="19">
                  <c:v>5019</c:v>
                </c:pt>
                <c:pt idx="20">
                  <c:v>5020</c:v>
                </c:pt>
                <c:pt idx="21">
                  <c:v>5021</c:v>
                </c:pt>
                <c:pt idx="22">
                  <c:v>5022</c:v>
                </c:pt>
                <c:pt idx="23">
                  <c:v>5023</c:v>
                </c:pt>
                <c:pt idx="24">
                  <c:v>5024</c:v>
                </c:pt>
                <c:pt idx="25">
                  <c:v>5025</c:v>
                </c:pt>
                <c:pt idx="26">
                  <c:v>5026</c:v>
                </c:pt>
                <c:pt idx="27">
                  <c:v>5027</c:v>
                </c:pt>
                <c:pt idx="28">
                  <c:v>5028</c:v>
                </c:pt>
                <c:pt idx="29">
                  <c:v>5029</c:v>
                </c:pt>
                <c:pt idx="30">
                  <c:v>5030</c:v>
                </c:pt>
                <c:pt idx="31">
                  <c:v>5031</c:v>
                </c:pt>
                <c:pt idx="32">
                  <c:v>5032</c:v>
                </c:pt>
                <c:pt idx="33">
                  <c:v>5033</c:v>
                </c:pt>
                <c:pt idx="34">
                  <c:v>5034</c:v>
                </c:pt>
                <c:pt idx="35">
                  <c:v>5035</c:v>
                </c:pt>
                <c:pt idx="36">
                  <c:v>5036</c:v>
                </c:pt>
                <c:pt idx="37">
                  <c:v>5037</c:v>
                </c:pt>
                <c:pt idx="38">
                  <c:v>5038</c:v>
                </c:pt>
                <c:pt idx="39">
                  <c:v>5039</c:v>
                </c:pt>
                <c:pt idx="40">
                  <c:v>5040</c:v>
                </c:pt>
                <c:pt idx="41">
                  <c:v>5041</c:v>
                </c:pt>
                <c:pt idx="42">
                  <c:v>5042</c:v>
                </c:pt>
                <c:pt idx="43">
                  <c:v>5043</c:v>
                </c:pt>
                <c:pt idx="44">
                  <c:v>5044</c:v>
                </c:pt>
                <c:pt idx="45">
                  <c:v>5045</c:v>
                </c:pt>
                <c:pt idx="46">
                  <c:v>5046</c:v>
                </c:pt>
                <c:pt idx="47">
                  <c:v>5047</c:v>
                </c:pt>
                <c:pt idx="48">
                  <c:v>5048</c:v>
                </c:pt>
                <c:pt idx="49">
                  <c:v>5049</c:v>
                </c:pt>
                <c:pt idx="50">
                  <c:v>5050</c:v>
                </c:pt>
                <c:pt idx="51">
                  <c:v>5051</c:v>
                </c:pt>
                <c:pt idx="52">
                  <c:v>5052</c:v>
                </c:pt>
                <c:pt idx="53">
                  <c:v>5053</c:v>
                </c:pt>
                <c:pt idx="54">
                  <c:v>5054</c:v>
                </c:pt>
                <c:pt idx="55">
                  <c:v>5055</c:v>
                </c:pt>
                <c:pt idx="56">
                  <c:v>5056</c:v>
                </c:pt>
                <c:pt idx="57">
                  <c:v>5057</c:v>
                </c:pt>
                <c:pt idx="58">
                  <c:v>5058</c:v>
                </c:pt>
                <c:pt idx="59">
                  <c:v>5059</c:v>
                </c:pt>
                <c:pt idx="60">
                  <c:v>5060</c:v>
                </c:pt>
                <c:pt idx="61">
                  <c:v>5061</c:v>
                </c:pt>
                <c:pt idx="62">
                  <c:v>5062</c:v>
                </c:pt>
                <c:pt idx="63">
                  <c:v>5063</c:v>
                </c:pt>
                <c:pt idx="64">
                  <c:v>5064</c:v>
                </c:pt>
                <c:pt idx="65">
                  <c:v>5065</c:v>
                </c:pt>
                <c:pt idx="66">
                  <c:v>5066</c:v>
                </c:pt>
                <c:pt idx="67">
                  <c:v>5067</c:v>
                </c:pt>
                <c:pt idx="68">
                  <c:v>5068</c:v>
                </c:pt>
                <c:pt idx="69">
                  <c:v>5069</c:v>
                </c:pt>
                <c:pt idx="70">
                  <c:v>5070</c:v>
                </c:pt>
                <c:pt idx="71">
                  <c:v>5071</c:v>
                </c:pt>
                <c:pt idx="72">
                  <c:v>5072</c:v>
                </c:pt>
                <c:pt idx="73">
                  <c:v>5073</c:v>
                </c:pt>
                <c:pt idx="74">
                  <c:v>5074</c:v>
                </c:pt>
                <c:pt idx="75">
                  <c:v>5075</c:v>
                </c:pt>
                <c:pt idx="76">
                  <c:v>5076</c:v>
                </c:pt>
                <c:pt idx="77">
                  <c:v>5077</c:v>
                </c:pt>
                <c:pt idx="78">
                  <c:v>5078</c:v>
                </c:pt>
                <c:pt idx="79">
                  <c:v>5079</c:v>
                </c:pt>
                <c:pt idx="80">
                  <c:v>5080</c:v>
                </c:pt>
                <c:pt idx="81">
                  <c:v>5081</c:v>
                </c:pt>
                <c:pt idx="82">
                  <c:v>5082</c:v>
                </c:pt>
                <c:pt idx="83">
                  <c:v>5083</c:v>
                </c:pt>
                <c:pt idx="84">
                  <c:v>5084</c:v>
                </c:pt>
                <c:pt idx="85">
                  <c:v>5085</c:v>
                </c:pt>
                <c:pt idx="86">
                  <c:v>5086</c:v>
                </c:pt>
                <c:pt idx="87">
                  <c:v>5087</c:v>
                </c:pt>
                <c:pt idx="88">
                  <c:v>5088</c:v>
                </c:pt>
                <c:pt idx="89">
                  <c:v>5089</c:v>
                </c:pt>
                <c:pt idx="90">
                  <c:v>5090</c:v>
                </c:pt>
                <c:pt idx="91">
                  <c:v>5091</c:v>
                </c:pt>
                <c:pt idx="92">
                  <c:v>5092</c:v>
                </c:pt>
                <c:pt idx="93">
                  <c:v>5093</c:v>
                </c:pt>
                <c:pt idx="94">
                  <c:v>5094</c:v>
                </c:pt>
                <c:pt idx="95">
                  <c:v>5095</c:v>
                </c:pt>
                <c:pt idx="96">
                  <c:v>5096</c:v>
                </c:pt>
                <c:pt idx="97">
                  <c:v>5097</c:v>
                </c:pt>
                <c:pt idx="98">
                  <c:v>5098</c:v>
                </c:pt>
                <c:pt idx="99">
                  <c:v>5099</c:v>
                </c:pt>
                <c:pt idx="100">
                  <c:v>5100</c:v>
                </c:pt>
                <c:pt idx="101">
                  <c:v>5101</c:v>
                </c:pt>
                <c:pt idx="102">
                  <c:v>5102</c:v>
                </c:pt>
                <c:pt idx="103">
                  <c:v>5103</c:v>
                </c:pt>
                <c:pt idx="104">
                  <c:v>5104</c:v>
                </c:pt>
                <c:pt idx="105">
                  <c:v>5105</c:v>
                </c:pt>
                <c:pt idx="106">
                  <c:v>5106</c:v>
                </c:pt>
                <c:pt idx="107">
                  <c:v>5107</c:v>
                </c:pt>
                <c:pt idx="108">
                  <c:v>5108</c:v>
                </c:pt>
                <c:pt idx="109">
                  <c:v>5109</c:v>
                </c:pt>
                <c:pt idx="110">
                  <c:v>5110</c:v>
                </c:pt>
                <c:pt idx="111">
                  <c:v>5111</c:v>
                </c:pt>
                <c:pt idx="112">
                  <c:v>5112</c:v>
                </c:pt>
                <c:pt idx="113">
                  <c:v>5113</c:v>
                </c:pt>
                <c:pt idx="114">
                  <c:v>5114</c:v>
                </c:pt>
                <c:pt idx="115">
                  <c:v>5115</c:v>
                </c:pt>
                <c:pt idx="116">
                  <c:v>5116</c:v>
                </c:pt>
                <c:pt idx="117">
                  <c:v>5117</c:v>
                </c:pt>
                <c:pt idx="118">
                  <c:v>5118</c:v>
                </c:pt>
                <c:pt idx="119">
                  <c:v>5119</c:v>
                </c:pt>
                <c:pt idx="120">
                  <c:v>5120</c:v>
                </c:pt>
                <c:pt idx="121">
                  <c:v>5121</c:v>
                </c:pt>
                <c:pt idx="122">
                  <c:v>5122</c:v>
                </c:pt>
                <c:pt idx="123">
                  <c:v>5123</c:v>
                </c:pt>
                <c:pt idx="124">
                  <c:v>5124</c:v>
                </c:pt>
                <c:pt idx="125">
                  <c:v>5125</c:v>
                </c:pt>
                <c:pt idx="126">
                  <c:v>5126</c:v>
                </c:pt>
                <c:pt idx="127">
                  <c:v>5127</c:v>
                </c:pt>
                <c:pt idx="128">
                  <c:v>5128</c:v>
                </c:pt>
                <c:pt idx="129">
                  <c:v>5129</c:v>
                </c:pt>
                <c:pt idx="130">
                  <c:v>5130</c:v>
                </c:pt>
                <c:pt idx="131">
                  <c:v>5131</c:v>
                </c:pt>
                <c:pt idx="132">
                  <c:v>5132</c:v>
                </c:pt>
                <c:pt idx="133">
                  <c:v>5133</c:v>
                </c:pt>
                <c:pt idx="134">
                  <c:v>5134</c:v>
                </c:pt>
                <c:pt idx="135">
                  <c:v>5135</c:v>
                </c:pt>
                <c:pt idx="136">
                  <c:v>5136</c:v>
                </c:pt>
                <c:pt idx="137">
                  <c:v>5137</c:v>
                </c:pt>
                <c:pt idx="138">
                  <c:v>5138</c:v>
                </c:pt>
                <c:pt idx="139">
                  <c:v>5139</c:v>
                </c:pt>
                <c:pt idx="140">
                  <c:v>5140</c:v>
                </c:pt>
                <c:pt idx="141">
                  <c:v>5141</c:v>
                </c:pt>
                <c:pt idx="142">
                  <c:v>5142</c:v>
                </c:pt>
                <c:pt idx="143">
                  <c:v>5143</c:v>
                </c:pt>
                <c:pt idx="144">
                  <c:v>5144</c:v>
                </c:pt>
                <c:pt idx="145">
                  <c:v>5145</c:v>
                </c:pt>
                <c:pt idx="146">
                  <c:v>5146</c:v>
                </c:pt>
                <c:pt idx="147">
                  <c:v>5147</c:v>
                </c:pt>
                <c:pt idx="148">
                  <c:v>5148</c:v>
                </c:pt>
                <c:pt idx="149">
                  <c:v>5149</c:v>
                </c:pt>
                <c:pt idx="150">
                  <c:v>5150</c:v>
                </c:pt>
                <c:pt idx="151">
                  <c:v>5151</c:v>
                </c:pt>
                <c:pt idx="152">
                  <c:v>5152</c:v>
                </c:pt>
                <c:pt idx="153">
                  <c:v>5153</c:v>
                </c:pt>
                <c:pt idx="154">
                  <c:v>5154</c:v>
                </c:pt>
                <c:pt idx="155">
                  <c:v>5155</c:v>
                </c:pt>
                <c:pt idx="156">
                  <c:v>5156</c:v>
                </c:pt>
                <c:pt idx="157">
                  <c:v>5157</c:v>
                </c:pt>
                <c:pt idx="158">
                  <c:v>5158</c:v>
                </c:pt>
                <c:pt idx="159">
                  <c:v>5159</c:v>
                </c:pt>
                <c:pt idx="160">
                  <c:v>5160</c:v>
                </c:pt>
                <c:pt idx="161">
                  <c:v>5161</c:v>
                </c:pt>
                <c:pt idx="162">
                  <c:v>5162</c:v>
                </c:pt>
                <c:pt idx="163">
                  <c:v>5163</c:v>
                </c:pt>
                <c:pt idx="164">
                  <c:v>5164</c:v>
                </c:pt>
                <c:pt idx="165">
                  <c:v>5165</c:v>
                </c:pt>
                <c:pt idx="166">
                  <c:v>5166</c:v>
                </c:pt>
                <c:pt idx="167">
                  <c:v>5167</c:v>
                </c:pt>
                <c:pt idx="168">
                  <c:v>5168</c:v>
                </c:pt>
                <c:pt idx="169">
                  <c:v>5169</c:v>
                </c:pt>
                <c:pt idx="170">
                  <c:v>5170</c:v>
                </c:pt>
                <c:pt idx="171">
                  <c:v>5171</c:v>
                </c:pt>
                <c:pt idx="172">
                  <c:v>5172</c:v>
                </c:pt>
                <c:pt idx="173">
                  <c:v>5173</c:v>
                </c:pt>
                <c:pt idx="174">
                  <c:v>5174</c:v>
                </c:pt>
                <c:pt idx="175">
                  <c:v>5175</c:v>
                </c:pt>
                <c:pt idx="176">
                  <c:v>5176</c:v>
                </c:pt>
                <c:pt idx="177">
                  <c:v>5177</c:v>
                </c:pt>
                <c:pt idx="178">
                  <c:v>5178</c:v>
                </c:pt>
                <c:pt idx="179">
                  <c:v>5179</c:v>
                </c:pt>
                <c:pt idx="180">
                  <c:v>5180</c:v>
                </c:pt>
                <c:pt idx="181">
                  <c:v>5181</c:v>
                </c:pt>
                <c:pt idx="182">
                  <c:v>5182</c:v>
                </c:pt>
                <c:pt idx="183">
                  <c:v>5183</c:v>
                </c:pt>
                <c:pt idx="184">
                  <c:v>5184</c:v>
                </c:pt>
                <c:pt idx="185">
                  <c:v>5185</c:v>
                </c:pt>
                <c:pt idx="186">
                  <c:v>5186</c:v>
                </c:pt>
                <c:pt idx="187">
                  <c:v>5187</c:v>
                </c:pt>
                <c:pt idx="188">
                  <c:v>5188</c:v>
                </c:pt>
                <c:pt idx="189">
                  <c:v>5189</c:v>
                </c:pt>
                <c:pt idx="190">
                  <c:v>5190</c:v>
                </c:pt>
                <c:pt idx="191">
                  <c:v>5191</c:v>
                </c:pt>
                <c:pt idx="192">
                  <c:v>5192</c:v>
                </c:pt>
                <c:pt idx="193">
                  <c:v>5193</c:v>
                </c:pt>
                <c:pt idx="194">
                  <c:v>5194</c:v>
                </c:pt>
                <c:pt idx="195">
                  <c:v>5195</c:v>
                </c:pt>
                <c:pt idx="196">
                  <c:v>5196</c:v>
                </c:pt>
                <c:pt idx="197">
                  <c:v>5197</c:v>
                </c:pt>
                <c:pt idx="198">
                  <c:v>5198</c:v>
                </c:pt>
                <c:pt idx="199">
                  <c:v>5199</c:v>
                </c:pt>
                <c:pt idx="200">
                  <c:v>5200</c:v>
                </c:pt>
                <c:pt idx="201">
                  <c:v>5201</c:v>
                </c:pt>
                <c:pt idx="202">
                  <c:v>5202</c:v>
                </c:pt>
                <c:pt idx="203">
                  <c:v>5203</c:v>
                </c:pt>
                <c:pt idx="204">
                  <c:v>5204</c:v>
                </c:pt>
                <c:pt idx="205">
                  <c:v>5205</c:v>
                </c:pt>
                <c:pt idx="206">
                  <c:v>5206</c:v>
                </c:pt>
                <c:pt idx="207">
                  <c:v>5207</c:v>
                </c:pt>
                <c:pt idx="208">
                  <c:v>5208</c:v>
                </c:pt>
                <c:pt idx="209">
                  <c:v>5209</c:v>
                </c:pt>
                <c:pt idx="210">
                  <c:v>5210</c:v>
                </c:pt>
                <c:pt idx="211">
                  <c:v>5211</c:v>
                </c:pt>
                <c:pt idx="212">
                  <c:v>5212</c:v>
                </c:pt>
                <c:pt idx="213">
                  <c:v>5213</c:v>
                </c:pt>
                <c:pt idx="214">
                  <c:v>5214</c:v>
                </c:pt>
                <c:pt idx="215">
                  <c:v>5215</c:v>
                </c:pt>
                <c:pt idx="216">
                  <c:v>5216</c:v>
                </c:pt>
                <c:pt idx="217">
                  <c:v>5217</c:v>
                </c:pt>
                <c:pt idx="218">
                  <c:v>5218</c:v>
                </c:pt>
                <c:pt idx="219">
                  <c:v>5219</c:v>
                </c:pt>
                <c:pt idx="220">
                  <c:v>5220</c:v>
                </c:pt>
                <c:pt idx="221">
                  <c:v>5221</c:v>
                </c:pt>
                <c:pt idx="222">
                  <c:v>5222</c:v>
                </c:pt>
                <c:pt idx="223">
                  <c:v>5223</c:v>
                </c:pt>
                <c:pt idx="224">
                  <c:v>5224</c:v>
                </c:pt>
                <c:pt idx="225">
                  <c:v>5225</c:v>
                </c:pt>
                <c:pt idx="226">
                  <c:v>5226</c:v>
                </c:pt>
                <c:pt idx="227">
                  <c:v>5227</c:v>
                </c:pt>
                <c:pt idx="228">
                  <c:v>5228</c:v>
                </c:pt>
                <c:pt idx="229">
                  <c:v>5229</c:v>
                </c:pt>
                <c:pt idx="230">
                  <c:v>5230</c:v>
                </c:pt>
                <c:pt idx="231">
                  <c:v>5231</c:v>
                </c:pt>
                <c:pt idx="232">
                  <c:v>5232</c:v>
                </c:pt>
                <c:pt idx="233">
                  <c:v>5233</c:v>
                </c:pt>
                <c:pt idx="234">
                  <c:v>5234</c:v>
                </c:pt>
                <c:pt idx="235">
                  <c:v>5235</c:v>
                </c:pt>
                <c:pt idx="236">
                  <c:v>5236</c:v>
                </c:pt>
                <c:pt idx="237">
                  <c:v>5237</c:v>
                </c:pt>
                <c:pt idx="238">
                  <c:v>5238</c:v>
                </c:pt>
                <c:pt idx="239">
                  <c:v>5239</c:v>
                </c:pt>
                <c:pt idx="240">
                  <c:v>5240</c:v>
                </c:pt>
                <c:pt idx="241">
                  <c:v>5241</c:v>
                </c:pt>
                <c:pt idx="242">
                  <c:v>5242</c:v>
                </c:pt>
                <c:pt idx="243">
                  <c:v>5243</c:v>
                </c:pt>
                <c:pt idx="244">
                  <c:v>5244</c:v>
                </c:pt>
                <c:pt idx="245">
                  <c:v>5245</c:v>
                </c:pt>
                <c:pt idx="246">
                  <c:v>5246</c:v>
                </c:pt>
                <c:pt idx="247">
                  <c:v>5247</c:v>
                </c:pt>
                <c:pt idx="248">
                  <c:v>5248</c:v>
                </c:pt>
                <c:pt idx="249">
                  <c:v>5249</c:v>
                </c:pt>
                <c:pt idx="250">
                  <c:v>5250</c:v>
                </c:pt>
                <c:pt idx="251">
                  <c:v>5251</c:v>
                </c:pt>
                <c:pt idx="252">
                  <c:v>5252</c:v>
                </c:pt>
                <c:pt idx="253">
                  <c:v>5253</c:v>
                </c:pt>
                <c:pt idx="254">
                  <c:v>5254</c:v>
                </c:pt>
                <c:pt idx="255">
                  <c:v>5255</c:v>
                </c:pt>
                <c:pt idx="256">
                  <c:v>5256</c:v>
                </c:pt>
                <c:pt idx="257">
                  <c:v>5257</c:v>
                </c:pt>
                <c:pt idx="258">
                  <c:v>5258</c:v>
                </c:pt>
                <c:pt idx="259">
                  <c:v>5259</c:v>
                </c:pt>
                <c:pt idx="260">
                  <c:v>5260</c:v>
                </c:pt>
                <c:pt idx="261">
                  <c:v>5261</c:v>
                </c:pt>
                <c:pt idx="262">
                  <c:v>5262</c:v>
                </c:pt>
                <c:pt idx="263">
                  <c:v>5263</c:v>
                </c:pt>
                <c:pt idx="264">
                  <c:v>5264</c:v>
                </c:pt>
                <c:pt idx="265">
                  <c:v>5265</c:v>
                </c:pt>
                <c:pt idx="266">
                  <c:v>5266</c:v>
                </c:pt>
                <c:pt idx="267">
                  <c:v>5267</c:v>
                </c:pt>
                <c:pt idx="268">
                  <c:v>5268</c:v>
                </c:pt>
                <c:pt idx="269">
                  <c:v>5269</c:v>
                </c:pt>
                <c:pt idx="270">
                  <c:v>5270</c:v>
                </c:pt>
                <c:pt idx="271">
                  <c:v>5271</c:v>
                </c:pt>
                <c:pt idx="272">
                  <c:v>5272</c:v>
                </c:pt>
                <c:pt idx="273">
                  <c:v>5273</c:v>
                </c:pt>
                <c:pt idx="274">
                  <c:v>5274</c:v>
                </c:pt>
                <c:pt idx="275">
                  <c:v>5275</c:v>
                </c:pt>
                <c:pt idx="276">
                  <c:v>5276</c:v>
                </c:pt>
                <c:pt idx="277">
                  <c:v>5277</c:v>
                </c:pt>
                <c:pt idx="278">
                  <c:v>5278</c:v>
                </c:pt>
                <c:pt idx="279">
                  <c:v>5279</c:v>
                </c:pt>
                <c:pt idx="280">
                  <c:v>5280</c:v>
                </c:pt>
                <c:pt idx="281">
                  <c:v>5281</c:v>
                </c:pt>
                <c:pt idx="282">
                  <c:v>5282</c:v>
                </c:pt>
                <c:pt idx="283">
                  <c:v>5283</c:v>
                </c:pt>
                <c:pt idx="284">
                  <c:v>5284</c:v>
                </c:pt>
                <c:pt idx="285">
                  <c:v>5285</c:v>
                </c:pt>
                <c:pt idx="286">
                  <c:v>5286</c:v>
                </c:pt>
                <c:pt idx="287">
                  <c:v>5287</c:v>
                </c:pt>
                <c:pt idx="288">
                  <c:v>5288</c:v>
                </c:pt>
                <c:pt idx="289">
                  <c:v>5289</c:v>
                </c:pt>
                <c:pt idx="290">
                  <c:v>5290</c:v>
                </c:pt>
                <c:pt idx="291">
                  <c:v>5291</c:v>
                </c:pt>
                <c:pt idx="292">
                  <c:v>5292</c:v>
                </c:pt>
                <c:pt idx="293">
                  <c:v>5293</c:v>
                </c:pt>
                <c:pt idx="294">
                  <c:v>5294</c:v>
                </c:pt>
                <c:pt idx="295">
                  <c:v>5295</c:v>
                </c:pt>
                <c:pt idx="296">
                  <c:v>5296</c:v>
                </c:pt>
                <c:pt idx="297">
                  <c:v>5297</c:v>
                </c:pt>
                <c:pt idx="298">
                  <c:v>5298</c:v>
                </c:pt>
                <c:pt idx="299">
                  <c:v>5299</c:v>
                </c:pt>
                <c:pt idx="300">
                  <c:v>5300</c:v>
                </c:pt>
                <c:pt idx="301">
                  <c:v>5301</c:v>
                </c:pt>
                <c:pt idx="302">
                  <c:v>5302</c:v>
                </c:pt>
                <c:pt idx="303">
                  <c:v>5303</c:v>
                </c:pt>
                <c:pt idx="304">
                  <c:v>5304</c:v>
                </c:pt>
                <c:pt idx="305">
                  <c:v>5305</c:v>
                </c:pt>
                <c:pt idx="306">
                  <c:v>5306</c:v>
                </c:pt>
                <c:pt idx="307">
                  <c:v>5307</c:v>
                </c:pt>
                <c:pt idx="308">
                  <c:v>5308</c:v>
                </c:pt>
                <c:pt idx="309">
                  <c:v>5309</c:v>
                </c:pt>
                <c:pt idx="310">
                  <c:v>5310</c:v>
                </c:pt>
                <c:pt idx="311">
                  <c:v>5311</c:v>
                </c:pt>
                <c:pt idx="312">
                  <c:v>5312</c:v>
                </c:pt>
                <c:pt idx="313">
                  <c:v>5313</c:v>
                </c:pt>
                <c:pt idx="314">
                  <c:v>5314</c:v>
                </c:pt>
                <c:pt idx="315">
                  <c:v>5315</c:v>
                </c:pt>
                <c:pt idx="316">
                  <c:v>5316</c:v>
                </c:pt>
                <c:pt idx="317">
                  <c:v>5317</c:v>
                </c:pt>
                <c:pt idx="318">
                  <c:v>5318</c:v>
                </c:pt>
                <c:pt idx="319">
                  <c:v>5319</c:v>
                </c:pt>
                <c:pt idx="320">
                  <c:v>5320</c:v>
                </c:pt>
                <c:pt idx="321">
                  <c:v>5321</c:v>
                </c:pt>
                <c:pt idx="322">
                  <c:v>5322</c:v>
                </c:pt>
                <c:pt idx="323">
                  <c:v>5323</c:v>
                </c:pt>
                <c:pt idx="324">
                  <c:v>5324</c:v>
                </c:pt>
                <c:pt idx="325">
                  <c:v>5325</c:v>
                </c:pt>
                <c:pt idx="326">
                  <c:v>5326</c:v>
                </c:pt>
                <c:pt idx="327">
                  <c:v>5327</c:v>
                </c:pt>
                <c:pt idx="328">
                  <c:v>5328</c:v>
                </c:pt>
                <c:pt idx="329">
                  <c:v>5329</c:v>
                </c:pt>
                <c:pt idx="330">
                  <c:v>5330</c:v>
                </c:pt>
                <c:pt idx="331">
                  <c:v>5331</c:v>
                </c:pt>
                <c:pt idx="332">
                  <c:v>5332</c:v>
                </c:pt>
                <c:pt idx="333">
                  <c:v>5333</c:v>
                </c:pt>
                <c:pt idx="334">
                  <c:v>5334</c:v>
                </c:pt>
                <c:pt idx="335">
                  <c:v>5335</c:v>
                </c:pt>
                <c:pt idx="336">
                  <c:v>5336</c:v>
                </c:pt>
                <c:pt idx="337">
                  <c:v>5337</c:v>
                </c:pt>
                <c:pt idx="338">
                  <c:v>5338</c:v>
                </c:pt>
                <c:pt idx="339">
                  <c:v>5339</c:v>
                </c:pt>
                <c:pt idx="340">
                  <c:v>5340</c:v>
                </c:pt>
                <c:pt idx="341">
                  <c:v>5341</c:v>
                </c:pt>
                <c:pt idx="342">
                  <c:v>5342</c:v>
                </c:pt>
                <c:pt idx="343">
                  <c:v>5343</c:v>
                </c:pt>
                <c:pt idx="344">
                  <c:v>5344</c:v>
                </c:pt>
                <c:pt idx="345">
                  <c:v>5345</c:v>
                </c:pt>
                <c:pt idx="346">
                  <c:v>5346</c:v>
                </c:pt>
                <c:pt idx="347">
                  <c:v>5347</c:v>
                </c:pt>
                <c:pt idx="348">
                  <c:v>5348</c:v>
                </c:pt>
                <c:pt idx="349">
                  <c:v>5349</c:v>
                </c:pt>
                <c:pt idx="350">
                  <c:v>5350</c:v>
                </c:pt>
                <c:pt idx="351">
                  <c:v>5351</c:v>
                </c:pt>
                <c:pt idx="352">
                  <c:v>5352</c:v>
                </c:pt>
                <c:pt idx="353">
                  <c:v>5353</c:v>
                </c:pt>
                <c:pt idx="354">
                  <c:v>5354</c:v>
                </c:pt>
                <c:pt idx="355">
                  <c:v>5355</c:v>
                </c:pt>
                <c:pt idx="356">
                  <c:v>5356</c:v>
                </c:pt>
                <c:pt idx="357">
                  <c:v>5357</c:v>
                </c:pt>
                <c:pt idx="358">
                  <c:v>5358</c:v>
                </c:pt>
                <c:pt idx="359">
                  <c:v>5359</c:v>
                </c:pt>
                <c:pt idx="360">
                  <c:v>5360</c:v>
                </c:pt>
                <c:pt idx="361">
                  <c:v>5361</c:v>
                </c:pt>
                <c:pt idx="362">
                  <c:v>5362</c:v>
                </c:pt>
                <c:pt idx="363">
                  <c:v>5363</c:v>
                </c:pt>
                <c:pt idx="364">
                  <c:v>5364</c:v>
                </c:pt>
                <c:pt idx="365">
                  <c:v>5365</c:v>
                </c:pt>
                <c:pt idx="366">
                  <c:v>5366</c:v>
                </c:pt>
                <c:pt idx="367">
                  <c:v>5367</c:v>
                </c:pt>
                <c:pt idx="368">
                  <c:v>5368</c:v>
                </c:pt>
                <c:pt idx="369">
                  <c:v>5369</c:v>
                </c:pt>
                <c:pt idx="370">
                  <c:v>5370</c:v>
                </c:pt>
                <c:pt idx="371">
                  <c:v>5371</c:v>
                </c:pt>
                <c:pt idx="372">
                  <c:v>5372</c:v>
                </c:pt>
                <c:pt idx="373">
                  <c:v>5373</c:v>
                </c:pt>
                <c:pt idx="374">
                  <c:v>5374</c:v>
                </c:pt>
                <c:pt idx="375">
                  <c:v>5375</c:v>
                </c:pt>
                <c:pt idx="376">
                  <c:v>5376</c:v>
                </c:pt>
                <c:pt idx="377">
                  <c:v>5377</c:v>
                </c:pt>
                <c:pt idx="378">
                  <c:v>5378</c:v>
                </c:pt>
                <c:pt idx="379">
                  <c:v>5379</c:v>
                </c:pt>
                <c:pt idx="380">
                  <c:v>5380</c:v>
                </c:pt>
                <c:pt idx="381">
                  <c:v>5381</c:v>
                </c:pt>
                <c:pt idx="382">
                  <c:v>5382</c:v>
                </c:pt>
                <c:pt idx="383">
                  <c:v>5383</c:v>
                </c:pt>
                <c:pt idx="384">
                  <c:v>5384</c:v>
                </c:pt>
                <c:pt idx="385">
                  <c:v>5385</c:v>
                </c:pt>
                <c:pt idx="386">
                  <c:v>5386</c:v>
                </c:pt>
                <c:pt idx="387">
                  <c:v>5387</c:v>
                </c:pt>
                <c:pt idx="388">
                  <c:v>5388</c:v>
                </c:pt>
                <c:pt idx="389">
                  <c:v>5389</c:v>
                </c:pt>
                <c:pt idx="390">
                  <c:v>5390</c:v>
                </c:pt>
                <c:pt idx="391">
                  <c:v>5391</c:v>
                </c:pt>
                <c:pt idx="392">
                  <c:v>5392</c:v>
                </c:pt>
                <c:pt idx="393">
                  <c:v>5393</c:v>
                </c:pt>
                <c:pt idx="394">
                  <c:v>5394</c:v>
                </c:pt>
                <c:pt idx="395">
                  <c:v>5395</c:v>
                </c:pt>
                <c:pt idx="396">
                  <c:v>5396</c:v>
                </c:pt>
                <c:pt idx="397">
                  <c:v>5397</c:v>
                </c:pt>
                <c:pt idx="398">
                  <c:v>5398</c:v>
                </c:pt>
                <c:pt idx="399">
                  <c:v>5399</c:v>
                </c:pt>
                <c:pt idx="400">
                  <c:v>5400</c:v>
                </c:pt>
                <c:pt idx="401">
                  <c:v>5401</c:v>
                </c:pt>
                <c:pt idx="402">
                  <c:v>5402</c:v>
                </c:pt>
                <c:pt idx="403">
                  <c:v>5403</c:v>
                </c:pt>
                <c:pt idx="404">
                  <c:v>5404</c:v>
                </c:pt>
                <c:pt idx="405">
                  <c:v>5405</c:v>
                </c:pt>
                <c:pt idx="406">
                  <c:v>5406</c:v>
                </c:pt>
                <c:pt idx="407">
                  <c:v>5407</c:v>
                </c:pt>
                <c:pt idx="408">
                  <c:v>5408</c:v>
                </c:pt>
                <c:pt idx="409">
                  <c:v>5409</c:v>
                </c:pt>
                <c:pt idx="410">
                  <c:v>5410</c:v>
                </c:pt>
                <c:pt idx="411">
                  <c:v>5411</c:v>
                </c:pt>
                <c:pt idx="412">
                  <c:v>5412</c:v>
                </c:pt>
                <c:pt idx="413">
                  <c:v>5413</c:v>
                </c:pt>
                <c:pt idx="414">
                  <c:v>5414</c:v>
                </c:pt>
                <c:pt idx="415">
                  <c:v>5415</c:v>
                </c:pt>
                <c:pt idx="416">
                  <c:v>5416</c:v>
                </c:pt>
                <c:pt idx="417">
                  <c:v>5417</c:v>
                </c:pt>
                <c:pt idx="418">
                  <c:v>5418</c:v>
                </c:pt>
                <c:pt idx="419">
                  <c:v>5419</c:v>
                </c:pt>
                <c:pt idx="420">
                  <c:v>5420</c:v>
                </c:pt>
                <c:pt idx="421">
                  <c:v>5421</c:v>
                </c:pt>
                <c:pt idx="422">
                  <c:v>5422</c:v>
                </c:pt>
                <c:pt idx="423">
                  <c:v>5423</c:v>
                </c:pt>
                <c:pt idx="424">
                  <c:v>5424</c:v>
                </c:pt>
                <c:pt idx="425">
                  <c:v>5425</c:v>
                </c:pt>
                <c:pt idx="426">
                  <c:v>5426</c:v>
                </c:pt>
                <c:pt idx="427">
                  <c:v>5427</c:v>
                </c:pt>
                <c:pt idx="428">
                  <c:v>5428</c:v>
                </c:pt>
                <c:pt idx="429">
                  <c:v>5429</c:v>
                </c:pt>
                <c:pt idx="430">
                  <c:v>5430</c:v>
                </c:pt>
                <c:pt idx="431">
                  <c:v>5431</c:v>
                </c:pt>
                <c:pt idx="432">
                  <c:v>5432</c:v>
                </c:pt>
                <c:pt idx="433">
                  <c:v>5433</c:v>
                </c:pt>
                <c:pt idx="434">
                  <c:v>5434</c:v>
                </c:pt>
                <c:pt idx="435">
                  <c:v>5435</c:v>
                </c:pt>
                <c:pt idx="436">
                  <c:v>5436</c:v>
                </c:pt>
                <c:pt idx="437">
                  <c:v>5437</c:v>
                </c:pt>
                <c:pt idx="438">
                  <c:v>5438</c:v>
                </c:pt>
                <c:pt idx="439">
                  <c:v>5439</c:v>
                </c:pt>
                <c:pt idx="440">
                  <c:v>5440</c:v>
                </c:pt>
                <c:pt idx="441">
                  <c:v>5441</c:v>
                </c:pt>
                <c:pt idx="442">
                  <c:v>5442</c:v>
                </c:pt>
                <c:pt idx="443">
                  <c:v>5443</c:v>
                </c:pt>
                <c:pt idx="444">
                  <c:v>5444</c:v>
                </c:pt>
                <c:pt idx="445">
                  <c:v>5445</c:v>
                </c:pt>
                <c:pt idx="446">
                  <c:v>5446</c:v>
                </c:pt>
                <c:pt idx="447">
                  <c:v>5447</c:v>
                </c:pt>
                <c:pt idx="448">
                  <c:v>5448</c:v>
                </c:pt>
                <c:pt idx="449">
                  <c:v>5449</c:v>
                </c:pt>
                <c:pt idx="450">
                  <c:v>5450</c:v>
                </c:pt>
                <c:pt idx="451">
                  <c:v>5451</c:v>
                </c:pt>
                <c:pt idx="452">
                  <c:v>5452</c:v>
                </c:pt>
                <c:pt idx="453">
                  <c:v>5453</c:v>
                </c:pt>
                <c:pt idx="454">
                  <c:v>5454</c:v>
                </c:pt>
                <c:pt idx="455">
                  <c:v>5455</c:v>
                </c:pt>
                <c:pt idx="456">
                  <c:v>5456</c:v>
                </c:pt>
                <c:pt idx="457">
                  <c:v>5457</c:v>
                </c:pt>
                <c:pt idx="458">
                  <c:v>5458</c:v>
                </c:pt>
                <c:pt idx="459">
                  <c:v>5459</c:v>
                </c:pt>
                <c:pt idx="460">
                  <c:v>5460</c:v>
                </c:pt>
                <c:pt idx="461">
                  <c:v>5461</c:v>
                </c:pt>
                <c:pt idx="462">
                  <c:v>5462</c:v>
                </c:pt>
                <c:pt idx="463">
                  <c:v>5463</c:v>
                </c:pt>
                <c:pt idx="464">
                  <c:v>5464</c:v>
                </c:pt>
                <c:pt idx="465">
                  <c:v>5465</c:v>
                </c:pt>
                <c:pt idx="466">
                  <c:v>5466</c:v>
                </c:pt>
                <c:pt idx="467">
                  <c:v>5467</c:v>
                </c:pt>
                <c:pt idx="468">
                  <c:v>5468</c:v>
                </c:pt>
                <c:pt idx="469">
                  <c:v>5469</c:v>
                </c:pt>
                <c:pt idx="470">
                  <c:v>5470</c:v>
                </c:pt>
                <c:pt idx="471">
                  <c:v>5471</c:v>
                </c:pt>
                <c:pt idx="472">
                  <c:v>5472</c:v>
                </c:pt>
                <c:pt idx="473">
                  <c:v>5473</c:v>
                </c:pt>
                <c:pt idx="474">
                  <c:v>5474</c:v>
                </c:pt>
                <c:pt idx="475">
                  <c:v>5475</c:v>
                </c:pt>
                <c:pt idx="476">
                  <c:v>5476</c:v>
                </c:pt>
                <c:pt idx="477">
                  <c:v>5477</c:v>
                </c:pt>
                <c:pt idx="478">
                  <c:v>5478</c:v>
                </c:pt>
                <c:pt idx="479">
                  <c:v>5479</c:v>
                </c:pt>
                <c:pt idx="480">
                  <c:v>5480</c:v>
                </c:pt>
                <c:pt idx="481">
                  <c:v>5481</c:v>
                </c:pt>
                <c:pt idx="482">
                  <c:v>5482</c:v>
                </c:pt>
                <c:pt idx="483">
                  <c:v>5483</c:v>
                </c:pt>
                <c:pt idx="484">
                  <c:v>5484</c:v>
                </c:pt>
                <c:pt idx="485">
                  <c:v>5485</c:v>
                </c:pt>
                <c:pt idx="486">
                  <c:v>5486</c:v>
                </c:pt>
                <c:pt idx="487">
                  <c:v>5487</c:v>
                </c:pt>
                <c:pt idx="488">
                  <c:v>5488</c:v>
                </c:pt>
                <c:pt idx="489">
                  <c:v>5489</c:v>
                </c:pt>
                <c:pt idx="490">
                  <c:v>5490</c:v>
                </c:pt>
                <c:pt idx="491">
                  <c:v>5491</c:v>
                </c:pt>
                <c:pt idx="492">
                  <c:v>5492</c:v>
                </c:pt>
                <c:pt idx="493">
                  <c:v>5493</c:v>
                </c:pt>
                <c:pt idx="494">
                  <c:v>5494</c:v>
                </c:pt>
                <c:pt idx="495">
                  <c:v>5495</c:v>
                </c:pt>
                <c:pt idx="496">
                  <c:v>5496</c:v>
                </c:pt>
                <c:pt idx="497">
                  <c:v>5497</c:v>
                </c:pt>
                <c:pt idx="498">
                  <c:v>5498</c:v>
                </c:pt>
                <c:pt idx="499">
                  <c:v>5499</c:v>
                </c:pt>
                <c:pt idx="500">
                  <c:v>5500</c:v>
                </c:pt>
                <c:pt idx="501">
                  <c:v>5501</c:v>
                </c:pt>
                <c:pt idx="502">
                  <c:v>5502</c:v>
                </c:pt>
                <c:pt idx="503">
                  <c:v>5503</c:v>
                </c:pt>
                <c:pt idx="504">
                  <c:v>5504</c:v>
                </c:pt>
                <c:pt idx="505">
                  <c:v>5505</c:v>
                </c:pt>
                <c:pt idx="506">
                  <c:v>5506</c:v>
                </c:pt>
                <c:pt idx="507">
                  <c:v>5507</c:v>
                </c:pt>
                <c:pt idx="508">
                  <c:v>5508</c:v>
                </c:pt>
                <c:pt idx="509">
                  <c:v>5509</c:v>
                </c:pt>
                <c:pt idx="510">
                  <c:v>5510</c:v>
                </c:pt>
                <c:pt idx="511">
                  <c:v>5511</c:v>
                </c:pt>
                <c:pt idx="512">
                  <c:v>5512</c:v>
                </c:pt>
                <c:pt idx="513">
                  <c:v>5513</c:v>
                </c:pt>
                <c:pt idx="514">
                  <c:v>5514</c:v>
                </c:pt>
                <c:pt idx="515">
                  <c:v>5515</c:v>
                </c:pt>
                <c:pt idx="516">
                  <c:v>5516</c:v>
                </c:pt>
                <c:pt idx="517">
                  <c:v>5517</c:v>
                </c:pt>
                <c:pt idx="518">
                  <c:v>5518</c:v>
                </c:pt>
                <c:pt idx="519">
                  <c:v>5519</c:v>
                </c:pt>
                <c:pt idx="520">
                  <c:v>5520</c:v>
                </c:pt>
                <c:pt idx="521">
                  <c:v>5521</c:v>
                </c:pt>
                <c:pt idx="522">
                  <c:v>5522</c:v>
                </c:pt>
                <c:pt idx="523">
                  <c:v>5523</c:v>
                </c:pt>
                <c:pt idx="524">
                  <c:v>5524</c:v>
                </c:pt>
                <c:pt idx="525">
                  <c:v>5525</c:v>
                </c:pt>
                <c:pt idx="526">
                  <c:v>5526</c:v>
                </c:pt>
                <c:pt idx="527">
                  <c:v>5527</c:v>
                </c:pt>
                <c:pt idx="528">
                  <c:v>5528</c:v>
                </c:pt>
                <c:pt idx="529">
                  <c:v>5529</c:v>
                </c:pt>
                <c:pt idx="530">
                  <c:v>5530</c:v>
                </c:pt>
                <c:pt idx="531">
                  <c:v>5531</c:v>
                </c:pt>
                <c:pt idx="532">
                  <c:v>5532</c:v>
                </c:pt>
                <c:pt idx="533">
                  <c:v>5533</c:v>
                </c:pt>
                <c:pt idx="534">
                  <c:v>5534</c:v>
                </c:pt>
                <c:pt idx="535">
                  <c:v>5535</c:v>
                </c:pt>
                <c:pt idx="536">
                  <c:v>5536</c:v>
                </c:pt>
                <c:pt idx="537">
                  <c:v>5537</c:v>
                </c:pt>
                <c:pt idx="538">
                  <c:v>5538</c:v>
                </c:pt>
                <c:pt idx="539">
                  <c:v>5539</c:v>
                </c:pt>
                <c:pt idx="540">
                  <c:v>5540</c:v>
                </c:pt>
                <c:pt idx="541">
                  <c:v>5541</c:v>
                </c:pt>
                <c:pt idx="542">
                  <c:v>5542</c:v>
                </c:pt>
                <c:pt idx="543">
                  <c:v>5543</c:v>
                </c:pt>
                <c:pt idx="544">
                  <c:v>5544</c:v>
                </c:pt>
                <c:pt idx="545">
                  <c:v>5545</c:v>
                </c:pt>
                <c:pt idx="546">
                  <c:v>5546</c:v>
                </c:pt>
                <c:pt idx="547">
                  <c:v>5547</c:v>
                </c:pt>
                <c:pt idx="548">
                  <c:v>5548</c:v>
                </c:pt>
                <c:pt idx="549">
                  <c:v>5549</c:v>
                </c:pt>
                <c:pt idx="550">
                  <c:v>5550</c:v>
                </c:pt>
                <c:pt idx="551">
                  <c:v>5551</c:v>
                </c:pt>
                <c:pt idx="552">
                  <c:v>5552</c:v>
                </c:pt>
                <c:pt idx="553">
                  <c:v>5553</c:v>
                </c:pt>
                <c:pt idx="554">
                  <c:v>5554</c:v>
                </c:pt>
                <c:pt idx="555">
                  <c:v>5555</c:v>
                </c:pt>
                <c:pt idx="556">
                  <c:v>5556</c:v>
                </c:pt>
                <c:pt idx="557">
                  <c:v>5557</c:v>
                </c:pt>
                <c:pt idx="558">
                  <c:v>5558</c:v>
                </c:pt>
                <c:pt idx="559">
                  <c:v>5559</c:v>
                </c:pt>
                <c:pt idx="560">
                  <c:v>5560</c:v>
                </c:pt>
                <c:pt idx="561">
                  <c:v>5561</c:v>
                </c:pt>
                <c:pt idx="562">
                  <c:v>5562</c:v>
                </c:pt>
                <c:pt idx="563">
                  <c:v>5563</c:v>
                </c:pt>
                <c:pt idx="564">
                  <c:v>5564</c:v>
                </c:pt>
                <c:pt idx="565">
                  <c:v>5565</c:v>
                </c:pt>
                <c:pt idx="566">
                  <c:v>5566</c:v>
                </c:pt>
                <c:pt idx="567">
                  <c:v>5567</c:v>
                </c:pt>
                <c:pt idx="568">
                  <c:v>5568</c:v>
                </c:pt>
                <c:pt idx="569">
                  <c:v>5569</c:v>
                </c:pt>
                <c:pt idx="570">
                  <c:v>5570</c:v>
                </c:pt>
                <c:pt idx="571">
                  <c:v>5571</c:v>
                </c:pt>
                <c:pt idx="572">
                  <c:v>5572</c:v>
                </c:pt>
                <c:pt idx="573">
                  <c:v>5573</c:v>
                </c:pt>
                <c:pt idx="574">
                  <c:v>5574</c:v>
                </c:pt>
                <c:pt idx="575">
                  <c:v>5575</c:v>
                </c:pt>
                <c:pt idx="576">
                  <c:v>5576</c:v>
                </c:pt>
                <c:pt idx="577">
                  <c:v>5577</c:v>
                </c:pt>
                <c:pt idx="578">
                  <c:v>5578</c:v>
                </c:pt>
                <c:pt idx="579">
                  <c:v>5579</c:v>
                </c:pt>
                <c:pt idx="580">
                  <c:v>5580</c:v>
                </c:pt>
                <c:pt idx="581">
                  <c:v>5581</c:v>
                </c:pt>
                <c:pt idx="582">
                  <c:v>5582</c:v>
                </c:pt>
                <c:pt idx="583">
                  <c:v>5583</c:v>
                </c:pt>
                <c:pt idx="584">
                  <c:v>5584</c:v>
                </c:pt>
                <c:pt idx="585">
                  <c:v>5585</c:v>
                </c:pt>
                <c:pt idx="586">
                  <c:v>5586</c:v>
                </c:pt>
                <c:pt idx="587">
                  <c:v>5587</c:v>
                </c:pt>
                <c:pt idx="588">
                  <c:v>5588</c:v>
                </c:pt>
                <c:pt idx="589">
                  <c:v>5589</c:v>
                </c:pt>
                <c:pt idx="590">
                  <c:v>5590</c:v>
                </c:pt>
                <c:pt idx="591">
                  <c:v>5591</c:v>
                </c:pt>
                <c:pt idx="592">
                  <c:v>5592</c:v>
                </c:pt>
                <c:pt idx="593">
                  <c:v>5593</c:v>
                </c:pt>
                <c:pt idx="594">
                  <c:v>5594</c:v>
                </c:pt>
                <c:pt idx="595">
                  <c:v>5595</c:v>
                </c:pt>
                <c:pt idx="596">
                  <c:v>5596</c:v>
                </c:pt>
                <c:pt idx="597">
                  <c:v>5597</c:v>
                </c:pt>
                <c:pt idx="598">
                  <c:v>5598</c:v>
                </c:pt>
              </c:numCache>
            </c:numRef>
          </c:cat>
          <c:val>
            <c:numRef>
              <c:f>synchronization!$D$2:$D$600</c:f>
              <c:numCache>
                <c:formatCode>General</c:formatCode>
                <c:ptCount val="599"/>
                <c:pt idx="0">
                  <c:v>4.6399999999999997E-2</c:v>
                </c:pt>
                <c:pt idx="1">
                  <c:v>6.5699999999999995E-2</c:v>
                </c:pt>
                <c:pt idx="2">
                  <c:v>9.64E-2</c:v>
                </c:pt>
                <c:pt idx="3">
                  <c:v>0.14680000000000001</c:v>
                </c:pt>
                <c:pt idx="4">
                  <c:v>0.22819999999999999</c:v>
                </c:pt>
                <c:pt idx="5">
                  <c:v>0.33800000000000002</c:v>
                </c:pt>
                <c:pt idx="6">
                  <c:v>0.46550000000000002</c:v>
                </c:pt>
                <c:pt idx="7">
                  <c:v>0.5665</c:v>
                </c:pt>
                <c:pt idx="8">
                  <c:v>0.59799999999999998</c:v>
                </c:pt>
                <c:pt idx="9">
                  <c:v>0.53380000000000005</c:v>
                </c:pt>
                <c:pt idx="10">
                  <c:v>0.39929999999999999</c:v>
                </c:pt>
                <c:pt idx="11">
                  <c:v>0.2492</c:v>
                </c:pt>
                <c:pt idx="12">
                  <c:v>0.12970000000000001</c:v>
                </c:pt>
                <c:pt idx="13">
                  <c:v>6.2899999999999998E-2</c:v>
                </c:pt>
                <c:pt idx="14">
                  <c:v>3.4799999999999998E-2</c:v>
                </c:pt>
                <c:pt idx="15">
                  <c:v>2.76E-2</c:v>
                </c:pt>
                <c:pt idx="16">
                  <c:v>2.4500000000000001E-2</c:v>
                </c:pt>
                <c:pt idx="17">
                  <c:v>2.7300000000000001E-2</c:v>
                </c:pt>
                <c:pt idx="18">
                  <c:v>3.6299999999999999E-2</c:v>
                </c:pt>
                <c:pt idx="19">
                  <c:v>4.7899999999999998E-2</c:v>
                </c:pt>
                <c:pt idx="20">
                  <c:v>7.0699999999999999E-2</c:v>
                </c:pt>
                <c:pt idx="21">
                  <c:v>0.10680000000000001</c:v>
                </c:pt>
                <c:pt idx="22">
                  <c:v>0.1595</c:v>
                </c:pt>
                <c:pt idx="23">
                  <c:v>0.24690000000000001</c:v>
                </c:pt>
                <c:pt idx="24">
                  <c:v>0.36480000000000001</c:v>
                </c:pt>
                <c:pt idx="25">
                  <c:v>0.49249999999999999</c:v>
                </c:pt>
                <c:pt idx="26">
                  <c:v>0.58909999999999996</c:v>
                </c:pt>
                <c:pt idx="27">
                  <c:v>0.60409999999999997</c:v>
                </c:pt>
                <c:pt idx="28">
                  <c:v>0.51370000000000005</c:v>
                </c:pt>
                <c:pt idx="29">
                  <c:v>0.36559999999999998</c:v>
                </c:pt>
                <c:pt idx="30">
                  <c:v>0.21379999999999999</c:v>
                </c:pt>
                <c:pt idx="31">
                  <c:v>9.8900000000000002E-2</c:v>
                </c:pt>
                <c:pt idx="32">
                  <c:v>4.87E-2</c:v>
                </c:pt>
                <c:pt idx="33">
                  <c:v>3.1399999999999997E-2</c:v>
                </c:pt>
                <c:pt idx="34">
                  <c:v>2.52E-2</c:v>
                </c:pt>
                <c:pt idx="35">
                  <c:v>2.5899999999999999E-2</c:v>
                </c:pt>
                <c:pt idx="36">
                  <c:v>2.6800000000000001E-2</c:v>
                </c:pt>
                <c:pt idx="37">
                  <c:v>3.1800000000000002E-2</c:v>
                </c:pt>
                <c:pt idx="38">
                  <c:v>4.3700000000000003E-2</c:v>
                </c:pt>
                <c:pt idx="39">
                  <c:v>6.3799999999999996E-2</c:v>
                </c:pt>
                <c:pt idx="40">
                  <c:v>9.9900000000000003E-2</c:v>
                </c:pt>
                <c:pt idx="41">
                  <c:v>0.1575</c:v>
                </c:pt>
                <c:pt idx="42">
                  <c:v>0.24879999999999999</c:v>
                </c:pt>
                <c:pt idx="43">
                  <c:v>0.37</c:v>
                </c:pt>
                <c:pt idx="44">
                  <c:v>0.49840000000000001</c:v>
                </c:pt>
                <c:pt idx="45">
                  <c:v>0.58989999999999998</c:v>
                </c:pt>
                <c:pt idx="46">
                  <c:v>0.59670000000000001</c:v>
                </c:pt>
                <c:pt idx="47">
                  <c:v>0.51339999999999997</c:v>
                </c:pt>
                <c:pt idx="48">
                  <c:v>0.36749999999999999</c:v>
                </c:pt>
                <c:pt idx="49">
                  <c:v>0.21940000000000001</c:v>
                </c:pt>
                <c:pt idx="50">
                  <c:v>0.1095</c:v>
                </c:pt>
                <c:pt idx="51">
                  <c:v>5.0900000000000001E-2</c:v>
                </c:pt>
                <c:pt idx="52">
                  <c:v>3.0700000000000002E-2</c:v>
                </c:pt>
                <c:pt idx="53">
                  <c:v>2.2200000000000001E-2</c:v>
                </c:pt>
                <c:pt idx="54">
                  <c:v>2.29E-2</c:v>
                </c:pt>
                <c:pt idx="55">
                  <c:v>2.6499999999999999E-2</c:v>
                </c:pt>
                <c:pt idx="56">
                  <c:v>3.3700000000000001E-2</c:v>
                </c:pt>
                <c:pt idx="57">
                  <c:v>4.7300000000000002E-2</c:v>
                </c:pt>
                <c:pt idx="58">
                  <c:v>6.7900000000000002E-2</c:v>
                </c:pt>
                <c:pt idx="59">
                  <c:v>0.1051</c:v>
                </c:pt>
                <c:pt idx="60">
                  <c:v>0.16900000000000001</c:v>
                </c:pt>
                <c:pt idx="61">
                  <c:v>0.26479999999999998</c:v>
                </c:pt>
                <c:pt idx="62">
                  <c:v>0.38879999999999998</c:v>
                </c:pt>
                <c:pt idx="63">
                  <c:v>0.5181</c:v>
                </c:pt>
                <c:pt idx="64">
                  <c:v>0.5988</c:v>
                </c:pt>
                <c:pt idx="65">
                  <c:v>0.59589999999999999</c:v>
                </c:pt>
                <c:pt idx="66">
                  <c:v>0.49780000000000002</c:v>
                </c:pt>
                <c:pt idx="67">
                  <c:v>0.3448</c:v>
                </c:pt>
                <c:pt idx="68">
                  <c:v>0.1956</c:v>
                </c:pt>
                <c:pt idx="69">
                  <c:v>9.0499999999999997E-2</c:v>
                </c:pt>
                <c:pt idx="70">
                  <c:v>4.2200000000000001E-2</c:v>
                </c:pt>
                <c:pt idx="71">
                  <c:v>2.3900000000000001E-2</c:v>
                </c:pt>
                <c:pt idx="72">
                  <c:v>2.0799999999999999E-2</c:v>
                </c:pt>
                <c:pt idx="73">
                  <c:v>2.07E-2</c:v>
                </c:pt>
                <c:pt idx="74">
                  <c:v>2.46E-2</c:v>
                </c:pt>
                <c:pt idx="75">
                  <c:v>3.1300000000000001E-2</c:v>
                </c:pt>
                <c:pt idx="76">
                  <c:v>4.5600000000000002E-2</c:v>
                </c:pt>
                <c:pt idx="77">
                  <c:v>6.7000000000000004E-2</c:v>
                </c:pt>
                <c:pt idx="78">
                  <c:v>0.1048</c:v>
                </c:pt>
                <c:pt idx="79">
                  <c:v>0.16839999999999999</c:v>
                </c:pt>
                <c:pt idx="80">
                  <c:v>0.2606</c:v>
                </c:pt>
                <c:pt idx="81">
                  <c:v>0.37930000000000003</c:v>
                </c:pt>
                <c:pt idx="82">
                  <c:v>0.505</c:v>
                </c:pt>
                <c:pt idx="83">
                  <c:v>0.59699999999999998</c:v>
                </c:pt>
                <c:pt idx="84">
                  <c:v>0.59940000000000004</c:v>
                </c:pt>
                <c:pt idx="85">
                  <c:v>0.50829999999999997</c:v>
                </c:pt>
                <c:pt idx="86">
                  <c:v>0.35849999999999999</c:v>
                </c:pt>
                <c:pt idx="87">
                  <c:v>0.20169999999999999</c:v>
                </c:pt>
                <c:pt idx="88">
                  <c:v>9.3899999999999997E-2</c:v>
                </c:pt>
                <c:pt idx="89">
                  <c:v>4.36E-2</c:v>
                </c:pt>
                <c:pt idx="90">
                  <c:v>2.58E-2</c:v>
                </c:pt>
                <c:pt idx="91">
                  <c:v>2.06E-2</c:v>
                </c:pt>
                <c:pt idx="92">
                  <c:v>2.1499999999999998E-2</c:v>
                </c:pt>
                <c:pt idx="93">
                  <c:v>2.7400000000000001E-2</c:v>
                </c:pt>
                <c:pt idx="94">
                  <c:v>3.4500000000000003E-2</c:v>
                </c:pt>
                <c:pt idx="95">
                  <c:v>4.7600000000000003E-2</c:v>
                </c:pt>
                <c:pt idx="96">
                  <c:v>7.0699999999999999E-2</c:v>
                </c:pt>
                <c:pt idx="97">
                  <c:v>0.1119</c:v>
                </c:pt>
                <c:pt idx="98">
                  <c:v>0.17829999999999999</c:v>
                </c:pt>
                <c:pt idx="99">
                  <c:v>0.27829999999999999</c:v>
                </c:pt>
                <c:pt idx="100">
                  <c:v>0.40589999999999998</c:v>
                </c:pt>
                <c:pt idx="101">
                  <c:v>0.53500000000000003</c:v>
                </c:pt>
                <c:pt idx="102">
                  <c:v>0.60750000000000004</c:v>
                </c:pt>
                <c:pt idx="103">
                  <c:v>0.59040000000000004</c:v>
                </c:pt>
                <c:pt idx="104">
                  <c:v>0.48170000000000002</c:v>
                </c:pt>
                <c:pt idx="105">
                  <c:v>0.31900000000000001</c:v>
                </c:pt>
                <c:pt idx="106">
                  <c:v>0.1779</c:v>
                </c:pt>
                <c:pt idx="107">
                  <c:v>8.3599999999999994E-2</c:v>
                </c:pt>
                <c:pt idx="108">
                  <c:v>3.8899999999999997E-2</c:v>
                </c:pt>
                <c:pt idx="109">
                  <c:v>2.4899999999999999E-2</c:v>
                </c:pt>
                <c:pt idx="110">
                  <c:v>2.0799999999999999E-2</c:v>
                </c:pt>
                <c:pt idx="111">
                  <c:v>2.0899999999999998E-2</c:v>
                </c:pt>
                <c:pt idx="112">
                  <c:v>2.46E-2</c:v>
                </c:pt>
                <c:pt idx="113">
                  <c:v>3.0200000000000001E-2</c:v>
                </c:pt>
                <c:pt idx="114">
                  <c:v>4.07E-2</c:v>
                </c:pt>
                <c:pt idx="115">
                  <c:v>6.13E-2</c:v>
                </c:pt>
                <c:pt idx="116">
                  <c:v>9.4299999999999995E-2</c:v>
                </c:pt>
                <c:pt idx="117">
                  <c:v>0.1583</c:v>
                </c:pt>
                <c:pt idx="118">
                  <c:v>0.25190000000000001</c:v>
                </c:pt>
                <c:pt idx="119">
                  <c:v>0.37059999999999998</c:v>
                </c:pt>
                <c:pt idx="120">
                  <c:v>0.49980000000000002</c:v>
                </c:pt>
                <c:pt idx="121">
                  <c:v>0.58779999999999999</c:v>
                </c:pt>
                <c:pt idx="122">
                  <c:v>0.59960000000000002</c:v>
                </c:pt>
                <c:pt idx="123">
                  <c:v>0.5161</c:v>
                </c:pt>
                <c:pt idx="124">
                  <c:v>0.37269999999999998</c:v>
                </c:pt>
                <c:pt idx="125">
                  <c:v>0.22220000000000001</c:v>
                </c:pt>
                <c:pt idx="126">
                  <c:v>0.1069</c:v>
                </c:pt>
                <c:pt idx="127">
                  <c:v>4.99E-2</c:v>
                </c:pt>
                <c:pt idx="128">
                  <c:v>2.6800000000000001E-2</c:v>
                </c:pt>
                <c:pt idx="129">
                  <c:v>2.1899999999999999E-2</c:v>
                </c:pt>
                <c:pt idx="130">
                  <c:v>2.3300000000000001E-2</c:v>
                </c:pt>
                <c:pt idx="131">
                  <c:v>2.7E-2</c:v>
                </c:pt>
                <c:pt idx="132">
                  <c:v>3.3799999999999997E-2</c:v>
                </c:pt>
                <c:pt idx="133">
                  <c:v>4.5499999999999999E-2</c:v>
                </c:pt>
                <c:pt idx="134">
                  <c:v>6.7100000000000007E-2</c:v>
                </c:pt>
                <c:pt idx="135">
                  <c:v>0.10390000000000001</c:v>
                </c:pt>
                <c:pt idx="136">
                  <c:v>0.16969999999999999</c:v>
                </c:pt>
                <c:pt idx="137">
                  <c:v>0.26300000000000001</c:v>
                </c:pt>
                <c:pt idx="138">
                  <c:v>0.38540000000000002</c:v>
                </c:pt>
                <c:pt idx="139">
                  <c:v>0.5111</c:v>
                </c:pt>
                <c:pt idx="140">
                  <c:v>0.59930000000000005</c:v>
                </c:pt>
                <c:pt idx="141">
                  <c:v>0.59689999999999999</c:v>
                </c:pt>
                <c:pt idx="142">
                  <c:v>0.50119999999999998</c:v>
                </c:pt>
                <c:pt idx="143">
                  <c:v>0.35160000000000002</c:v>
                </c:pt>
                <c:pt idx="144">
                  <c:v>0.19750000000000001</c:v>
                </c:pt>
                <c:pt idx="145">
                  <c:v>9.5799999999999996E-2</c:v>
                </c:pt>
                <c:pt idx="146">
                  <c:v>4.5900000000000003E-2</c:v>
                </c:pt>
                <c:pt idx="147">
                  <c:v>2.92E-2</c:v>
                </c:pt>
                <c:pt idx="148">
                  <c:v>2.4400000000000002E-2</c:v>
                </c:pt>
                <c:pt idx="149">
                  <c:v>2.5000000000000001E-2</c:v>
                </c:pt>
                <c:pt idx="150">
                  <c:v>2.87E-2</c:v>
                </c:pt>
                <c:pt idx="151">
                  <c:v>3.6799999999999999E-2</c:v>
                </c:pt>
                <c:pt idx="152">
                  <c:v>5.2400000000000002E-2</c:v>
                </c:pt>
                <c:pt idx="153">
                  <c:v>7.8200000000000006E-2</c:v>
                </c:pt>
                <c:pt idx="154">
                  <c:v>0.1217</c:v>
                </c:pt>
                <c:pt idx="155">
                  <c:v>0.1923</c:v>
                </c:pt>
                <c:pt idx="156">
                  <c:v>0.2923</c:v>
                </c:pt>
                <c:pt idx="157">
                  <c:v>0.40989999999999999</c:v>
                </c:pt>
                <c:pt idx="158">
                  <c:v>0.52990000000000004</c:v>
                </c:pt>
                <c:pt idx="159">
                  <c:v>0.59830000000000005</c:v>
                </c:pt>
                <c:pt idx="160">
                  <c:v>0.57520000000000004</c:v>
                </c:pt>
                <c:pt idx="161">
                  <c:v>0.46739999999999998</c:v>
                </c:pt>
                <c:pt idx="162">
                  <c:v>0.31540000000000001</c:v>
                </c:pt>
                <c:pt idx="163">
                  <c:v>0.17219999999999999</c:v>
                </c:pt>
                <c:pt idx="164">
                  <c:v>0.08</c:v>
                </c:pt>
                <c:pt idx="165">
                  <c:v>4.1300000000000003E-2</c:v>
                </c:pt>
                <c:pt idx="166">
                  <c:v>2.5100000000000001E-2</c:v>
                </c:pt>
                <c:pt idx="167">
                  <c:v>2.2499999999999999E-2</c:v>
                </c:pt>
                <c:pt idx="168">
                  <c:v>2.3699999999999999E-2</c:v>
                </c:pt>
                <c:pt idx="169">
                  <c:v>2.87E-2</c:v>
                </c:pt>
                <c:pt idx="170">
                  <c:v>3.8600000000000002E-2</c:v>
                </c:pt>
                <c:pt idx="171">
                  <c:v>5.6599999999999998E-2</c:v>
                </c:pt>
                <c:pt idx="172">
                  <c:v>8.5599999999999996E-2</c:v>
                </c:pt>
                <c:pt idx="173">
                  <c:v>0.13450000000000001</c:v>
                </c:pt>
                <c:pt idx="174">
                  <c:v>0.20880000000000001</c:v>
                </c:pt>
                <c:pt idx="175">
                  <c:v>0.31509999999999999</c:v>
                </c:pt>
                <c:pt idx="176">
                  <c:v>0.44490000000000002</c:v>
                </c:pt>
                <c:pt idx="177">
                  <c:v>0.55320000000000003</c:v>
                </c:pt>
                <c:pt idx="178">
                  <c:v>0.60550000000000004</c:v>
                </c:pt>
                <c:pt idx="179">
                  <c:v>0.55700000000000005</c:v>
                </c:pt>
                <c:pt idx="180">
                  <c:v>0.4289</c:v>
                </c:pt>
                <c:pt idx="181">
                  <c:v>0.27960000000000002</c:v>
                </c:pt>
                <c:pt idx="182">
                  <c:v>0.14549999999999999</c:v>
                </c:pt>
                <c:pt idx="183">
                  <c:v>6.8500000000000005E-2</c:v>
                </c:pt>
                <c:pt idx="184">
                  <c:v>3.4200000000000001E-2</c:v>
                </c:pt>
                <c:pt idx="185">
                  <c:v>2.18E-2</c:v>
                </c:pt>
                <c:pt idx="186">
                  <c:v>2.07E-2</c:v>
                </c:pt>
                <c:pt idx="187">
                  <c:v>2.1600000000000001E-2</c:v>
                </c:pt>
                <c:pt idx="188">
                  <c:v>2.5999999999999999E-2</c:v>
                </c:pt>
                <c:pt idx="189">
                  <c:v>3.3799999999999997E-2</c:v>
                </c:pt>
                <c:pt idx="190">
                  <c:v>4.9099999999999998E-2</c:v>
                </c:pt>
                <c:pt idx="191">
                  <c:v>7.5499999999999998E-2</c:v>
                </c:pt>
                <c:pt idx="192">
                  <c:v>0.1197</c:v>
                </c:pt>
                <c:pt idx="193">
                  <c:v>0.18870000000000001</c:v>
                </c:pt>
                <c:pt idx="194">
                  <c:v>0.28660000000000002</c:v>
                </c:pt>
                <c:pt idx="195">
                  <c:v>0.41570000000000001</c:v>
                </c:pt>
                <c:pt idx="196">
                  <c:v>0.53859999999999997</c:v>
                </c:pt>
                <c:pt idx="197">
                  <c:v>0.60529999999999995</c:v>
                </c:pt>
                <c:pt idx="198">
                  <c:v>0.5877</c:v>
                </c:pt>
                <c:pt idx="199">
                  <c:v>0.46870000000000001</c:v>
                </c:pt>
                <c:pt idx="200">
                  <c:v>0.31109999999999999</c:v>
                </c:pt>
                <c:pt idx="201">
                  <c:v>0.17</c:v>
                </c:pt>
                <c:pt idx="202">
                  <c:v>7.4999999999999997E-2</c:v>
                </c:pt>
                <c:pt idx="203">
                  <c:v>3.7699999999999997E-2</c:v>
                </c:pt>
                <c:pt idx="204">
                  <c:v>2.3599999999999999E-2</c:v>
                </c:pt>
                <c:pt idx="205">
                  <c:v>2.3900000000000001E-2</c:v>
                </c:pt>
                <c:pt idx="206">
                  <c:v>2.4400000000000002E-2</c:v>
                </c:pt>
                <c:pt idx="207">
                  <c:v>2.9700000000000001E-2</c:v>
                </c:pt>
                <c:pt idx="208">
                  <c:v>4.1500000000000002E-2</c:v>
                </c:pt>
                <c:pt idx="209">
                  <c:v>5.6599999999999998E-2</c:v>
                </c:pt>
                <c:pt idx="210">
                  <c:v>8.6800000000000002E-2</c:v>
                </c:pt>
                <c:pt idx="211">
                  <c:v>0.13639999999999999</c:v>
                </c:pt>
                <c:pt idx="212">
                  <c:v>0.21329999999999999</c:v>
                </c:pt>
                <c:pt idx="213">
                  <c:v>0.32379999999999998</c:v>
                </c:pt>
                <c:pt idx="214">
                  <c:v>0.4511</c:v>
                </c:pt>
                <c:pt idx="215">
                  <c:v>0.55989999999999995</c:v>
                </c:pt>
                <c:pt idx="216">
                  <c:v>0.60260000000000002</c:v>
                </c:pt>
                <c:pt idx="217">
                  <c:v>0.55049999999999999</c:v>
                </c:pt>
                <c:pt idx="218">
                  <c:v>0.4209</c:v>
                </c:pt>
                <c:pt idx="219">
                  <c:v>0.26769999999999999</c:v>
                </c:pt>
                <c:pt idx="220">
                  <c:v>0.14149999999999999</c:v>
                </c:pt>
                <c:pt idx="221">
                  <c:v>6.54E-2</c:v>
                </c:pt>
                <c:pt idx="222">
                  <c:v>3.7100000000000001E-2</c:v>
                </c:pt>
                <c:pt idx="223">
                  <c:v>2.7199999999999998E-2</c:v>
                </c:pt>
                <c:pt idx="224">
                  <c:v>2.58E-2</c:v>
                </c:pt>
                <c:pt idx="225">
                  <c:v>2.8799999999999999E-2</c:v>
                </c:pt>
                <c:pt idx="226">
                  <c:v>3.2899999999999999E-2</c:v>
                </c:pt>
                <c:pt idx="227">
                  <c:v>4.2700000000000002E-2</c:v>
                </c:pt>
                <c:pt idx="228">
                  <c:v>5.96E-2</c:v>
                </c:pt>
                <c:pt idx="229">
                  <c:v>9.1200000000000003E-2</c:v>
                </c:pt>
                <c:pt idx="230">
                  <c:v>0.14699999999999999</c:v>
                </c:pt>
                <c:pt idx="231">
                  <c:v>0.23180000000000001</c:v>
                </c:pt>
                <c:pt idx="232">
                  <c:v>0.35149999999999998</c:v>
                </c:pt>
                <c:pt idx="233">
                  <c:v>0.48409999999999997</c:v>
                </c:pt>
                <c:pt idx="234">
                  <c:v>0.58430000000000004</c:v>
                </c:pt>
                <c:pt idx="235">
                  <c:v>0.60650000000000004</c:v>
                </c:pt>
                <c:pt idx="236">
                  <c:v>0.53</c:v>
                </c:pt>
                <c:pt idx="237">
                  <c:v>0.38590000000000002</c:v>
                </c:pt>
                <c:pt idx="238">
                  <c:v>0.23250000000000001</c:v>
                </c:pt>
                <c:pt idx="239">
                  <c:v>0.1174</c:v>
                </c:pt>
                <c:pt idx="240">
                  <c:v>5.6000000000000001E-2</c:v>
                </c:pt>
                <c:pt idx="241">
                  <c:v>3.2199999999999999E-2</c:v>
                </c:pt>
                <c:pt idx="242">
                  <c:v>2.29E-2</c:v>
                </c:pt>
                <c:pt idx="243">
                  <c:v>2.0899999999999998E-2</c:v>
                </c:pt>
                <c:pt idx="244">
                  <c:v>2.1700000000000001E-2</c:v>
                </c:pt>
                <c:pt idx="245">
                  <c:v>2.75E-2</c:v>
                </c:pt>
                <c:pt idx="246">
                  <c:v>3.7499999999999999E-2</c:v>
                </c:pt>
                <c:pt idx="247">
                  <c:v>5.3699999999999998E-2</c:v>
                </c:pt>
                <c:pt idx="248">
                  <c:v>8.3299999999999999E-2</c:v>
                </c:pt>
                <c:pt idx="249">
                  <c:v>0.1336</c:v>
                </c:pt>
                <c:pt idx="250">
                  <c:v>0.21190000000000001</c:v>
                </c:pt>
                <c:pt idx="251">
                  <c:v>0.32</c:v>
                </c:pt>
                <c:pt idx="252">
                  <c:v>0.4471</c:v>
                </c:pt>
                <c:pt idx="253">
                  <c:v>0.55930000000000002</c:v>
                </c:pt>
                <c:pt idx="254">
                  <c:v>0.60729999999999995</c:v>
                </c:pt>
                <c:pt idx="255">
                  <c:v>0.55989999999999995</c:v>
                </c:pt>
                <c:pt idx="256">
                  <c:v>0.43209999999999998</c:v>
                </c:pt>
                <c:pt idx="257">
                  <c:v>0.27600000000000002</c:v>
                </c:pt>
                <c:pt idx="258">
                  <c:v>0.14199999999999999</c:v>
                </c:pt>
                <c:pt idx="259">
                  <c:v>6.5000000000000002E-2</c:v>
                </c:pt>
                <c:pt idx="260">
                  <c:v>3.3599999999999998E-2</c:v>
                </c:pt>
                <c:pt idx="261">
                  <c:v>2.1600000000000001E-2</c:v>
                </c:pt>
                <c:pt idx="262">
                  <c:v>2.1000000000000001E-2</c:v>
                </c:pt>
                <c:pt idx="263">
                  <c:v>2.1999999999999999E-2</c:v>
                </c:pt>
                <c:pt idx="264">
                  <c:v>2.6700000000000002E-2</c:v>
                </c:pt>
                <c:pt idx="265">
                  <c:v>3.61E-2</c:v>
                </c:pt>
                <c:pt idx="266">
                  <c:v>4.99E-2</c:v>
                </c:pt>
                <c:pt idx="267">
                  <c:v>7.4300000000000005E-2</c:v>
                </c:pt>
                <c:pt idx="268">
                  <c:v>0.1172</c:v>
                </c:pt>
                <c:pt idx="269">
                  <c:v>0.19040000000000001</c:v>
                </c:pt>
                <c:pt idx="270">
                  <c:v>0.29830000000000001</c:v>
                </c:pt>
                <c:pt idx="271">
                  <c:v>0.43120000000000003</c:v>
                </c:pt>
                <c:pt idx="272">
                  <c:v>0.55569999999999997</c:v>
                </c:pt>
                <c:pt idx="273">
                  <c:v>0.62229999999999996</c:v>
                </c:pt>
                <c:pt idx="274">
                  <c:v>0.5837</c:v>
                </c:pt>
                <c:pt idx="275">
                  <c:v>0.4572</c:v>
                </c:pt>
                <c:pt idx="276">
                  <c:v>0.29409999999999997</c:v>
                </c:pt>
                <c:pt idx="277">
                  <c:v>0.1477</c:v>
                </c:pt>
                <c:pt idx="278">
                  <c:v>6.4000000000000001E-2</c:v>
                </c:pt>
                <c:pt idx="279">
                  <c:v>3.1800000000000002E-2</c:v>
                </c:pt>
                <c:pt idx="280">
                  <c:v>2.24E-2</c:v>
                </c:pt>
                <c:pt idx="281">
                  <c:v>1.9599999999999999E-2</c:v>
                </c:pt>
                <c:pt idx="282">
                  <c:v>2.0799999999999999E-2</c:v>
                </c:pt>
                <c:pt idx="283">
                  <c:v>2.63E-2</c:v>
                </c:pt>
                <c:pt idx="284">
                  <c:v>3.6600000000000001E-2</c:v>
                </c:pt>
                <c:pt idx="285">
                  <c:v>5.6500000000000002E-2</c:v>
                </c:pt>
                <c:pt idx="286">
                  <c:v>8.8400000000000006E-2</c:v>
                </c:pt>
                <c:pt idx="287">
                  <c:v>0.1409</c:v>
                </c:pt>
                <c:pt idx="288">
                  <c:v>0.22389999999999999</c:v>
                </c:pt>
                <c:pt idx="289">
                  <c:v>0.34029999999999999</c:v>
                </c:pt>
                <c:pt idx="290">
                  <c:v>0.47260000000000002</c:v>
                </c:pt>
                <c:pt idx="291">
                  <c:v>0.57809999999999995</c:v>
                </c:pt>
                <c:pt idx="292">
                  <c:v>0.61339999999999995</c:v>
                </c:pt>
                <c:pt idx="293">
                  <c:v>0.54730000000000001</c:v>
                </c:pt>
                <c:pt idx="294">
                  <c:v>0.40760000000000002</c:v>
                </c:pt>
                <c:pt idx="295">
                  <c:v>0.25130000000000002</c:v>
                </c:pt>
                <c:pt idx="296">
                  <c:v>0.12479999999999999</c:v>
                </c:pt>
                <c:pt idx="297">
                  <c:v>5.4600000000000003E-2</c:v>
                </c:pt>
                <c:pt idx="298">
                  <c:v>2.8299999999999999E-2</c:v>
                </c:pt>
                <c:pt idx="299">
                  <c:v>2.0799999999999999E-2</c:v>
                </c:pt>
                <c:pt idx="300">
                  <c:v>1.9599999999999999E-2</c:v>
                </c:pt>
                <c:pt idx="301">
                  <c:v>2.1700000000000001E-2</c:v>
                </c:pt>
                <c:pt idx="302">
                  <c:v>2.6200000000000001E-2</c:v>
                </c:pt>
                <c:pt idx="303">
                  <c:v>3.4000000000000002E-2</c:v>
                </c:pt>
                <c:pt idx="304">
                  <c:v>5.0700000000000002E-2</c:v>
                </c:pt>
                <c:pt idx="305">
                  <c:v>8.3799999999999999E-2</c:v>
                </c:pt>
                <c:pt idx="306">
                  <c:v>0.13569999999999999</c:v>
                </c:pt>
                <c:pt idx="307">
                  <c:v>0.21820000000000001</c:v>
                </c:pt>
                <c:pt idx="308">
                  <c:v>0.33289999999999997</c:v>
                </c:pt>
                <c:pt idx="309">
                  <c:v>0.46160000000000001</c:v>
                </c:pt>
                <c:pt idx="310">
                  <c:v>0.57069999999999999</c:v>
                </c:pt>
                <c:pt idx="311">
                  <c:v>0.61309999999999998</c:v>
                </c:pt>
                <c:pt idx="312">
                  <c:v>0.55569999999999997</c:v>
                </c:pt>
                <c:pt idx="313">
                  <c:v>0.41949999999999998</c:v>
                </c:pt>
                <c:pt idx="314">
                  <c:v>0.26229999999999998</c:v>
                </c:pt>
                <c:pt idx="315">
                  <c:v>0.1326</c:v>
                </c:pt>
                <c:pt idx="316">
                  <c:v>6.0100000000000001E-2</c:v>
                </c:pt>
                <c:pt idx="317">
                  <c:v>3.15E-2</c:v>
                </c:pt>
                <c:pt idx="318">
                  <c:v>2.3300000000000001E-2</c:v>
                </c:pt>
                <c:pt idx="319">
                  <c:v>2.1999999999999999E-2</c:v>
                </c:pt>
                <c:pt idx="320">
                  <c:v>2.29E-2</c:v>
                </c:pt>
                <c:pt idx="321">
                  <c:v>3.04E-2</c:v>
                </c:pt>
                <c:pt idx="322">
                  <c:v>4.1000000000000002E-2</c:v>
                </c:pt>
                <c:pt idx="323">
                  <c:v>5.79E-2</c:v>
                </c:pt>
                <c:pt idx="324">
                  <c:v>8.8400000000000006E-2</c:v>
                </c:pt>
                <c:pt idx="325">
                  <c:v>0.1396</c:v>
                </c:pt>
                <c:pt idx="326">
                  <c:v>0.2243</c:v>
                </c:pt>
                <c:pt idx="327">
                  <c:v>0.34129999999999999</c:v>
                </c:pt>
                <c:pt idx="328">
                  <c:v>0.46939999999999998</c:v>
                </c:pt>
                <c:pt idx="329">
                  <c:v>0.57599999999999996</c:v>
                </c:pt>
                <c:pt idx="330">
                  <c:v>0.6129</c:v>
                </c:pt>
                <c:pt idx="331">
                  <c:v>0.54500000000000004</c:v>
                </c:pt>
                <c:pt idx="332">
                  <c:v>0.40799999999999997</c:v>
                </c:pt>
                <c:pt idx="333">
                  <c:v>0.25130000000000002</c:v>
                </c:pt>
                <c:pt idx="334">
                  <c:v>0.12189999999999999</c:v>
                </c:pt>
                <c:pt idx="335">
                  <c:v>5.4600000000000003E-2</c:v>
                </c:pt>
                <c:pt idx="336">
                  <c:v>3.1399999999999997E-2</c:v>
                </c:pt>
                <c:pt idx="337">
                  <c:v>2.4799999999999999E-2</c:v>
                </c:pt>
                <c:pt idx="338">
                  <c:v>2.3800000000000002E-2</c:v>
                </c:pt>
                <c:pt idx="339">
                  <c:v>2.75E-2</c:v>
                </c:pt>
                <c:pt idx="340">
                  <c:v>3.27E-2</c:v>
                </c:pt>
                <c:pt idx="341">
                  <c:v>4.2799999999999998E-2</c:v>
                </c:pt>
                <c:pt idx="342">
                  <c:v>6.1699999999999998E-2</c:v>
                </c:pt>
                <c:pt idx="343">
                  <c:v>9.2499999999999999E-2</c:v>
                </c:pt>
                <c:pt idx="344">
                  <c:v>0.14269999999999999</c:v>
                </c:pt>
                <c:pt idx="345">
                  <c:v>0.218</c:v>
                </c:pt>
                <c:pt idx="346">
                  <c:v>0.32569999999999999</c:v>
                </c:pt>
                <c:pt idx="347">
                  <c:v>0.44519999999999998</c:v>
                </c:pt>
                <c:pt idx="348">
                  <c:v>0.54920000000000002</c:v>
                </c:pt>
                <c:pt idx="349">
                  <c:v>0.59279999999999999</c:v>
                </c:pt>
                <c:pt idx="350">
                  <c:v>0.54100000000000004</c:v>
                </c:pt>
                <c:pt idx="351">
                  <c:v>0.41909999999999997</c:v>
                </c:pt>
                <c:pt idx="352">
                  <c:v>0.26910000000000001</c:v>
                </c:pt>
                <c:pt idx="353">
                  <c:v>0.14369999999999999</c:v>
                </c:pt>
                <c:pt idx="354">
                  <c:v>7.0499999999999993E-2</c:v>
                </c:pt>
                <c:pt idx="355">
                  <c:v>3.8399999999999997E-2</c:v>
                </c:pt>
                <c:pt idx="356">
                  <c:v>2.9499999999999998E-2</c:v>
                </c:pt>
                <c:pt idx="357">
                  <c:v>2.7300000000000001E-2</c:v>
                </c:pt>
                <c:pt idx="358">
                  <c:v>2.8000000000000001E-2</c:v>
                </c:pt>
                <c:pt idx="359">
                  <c:v>3.3799999999999997E-2</c:v>
                </c:pt>
                <c:pt idx="360">
                  <c:v>4.2799999999999998E-2</c:v>
                </c:pt>
                <c:pt idx="361">
                  <c:v>6.1499999999999999E-2</c:v>
                </c:pt>
                <c:pt idx="362">
                  <c:v>9.3600000000000003E-2</c:v>
                </c:pt>
                <c:pt idx="363">
                  <c:v>0.14410000000000001</c:v>
                </c:pt>
                <c:pt idx="364">
                  <c:v>0.22989999999999999</c:v>
                </c:pt>
                <c:pt idx="365">
                  <c:v>0.34389999999999998</c:v>
                </c:pt>
                <c:pt idx="366">
                  <c:v>0.47049999999999997</c:v>
                </c:pt>
                <c:pt idx="367">
                  <c:v>0.57310000000000005</c:v>
                </c:pt>
                <c:pt idx="368">
                  <c:v>0.60089999999999999</c:v>
                </c:pt>
                <c:pt idx="369">
                  <c:v>0.53029999999999999</c:v>
                </c:pt>
                <c:pt idx="370">
                  <c:v>0.39419999999999999</c:v>
                </c:pt>
                <c:pt idx="371">
                  <c:v>0.2447</c:v>
                </c:pt>
                <c:pt idx="372">
                  <c:v>0.1227</c:v>
                </c:pt>
                <c:pt idx="373">
                  <c:v>6.0299999999999999E-2</c:v>
                </c:pt>
                <c:pt idx="374">
                  <c:v>3.4000000000000002E-2</c:v>
                </c:pt>
                <c:pt idx="375">
                  <c:v>2.5600000000000001E-2</c:v>
                </c:pt>
                <c:pt idx="376">
                  <c:v>2.63E-2</c:v>
                </c:pt>
                <c:pt idx="377">
                  <c:v>2.92E-2</c:v>
                </c:pt>
                <c:pt idx="378">
                  <c:v>3.5900000000000001E-2</c:v>
                </c:pt>
                <c:pt idx="379">
                  <c:v>4.6600000000000003E-2</c:v>
                </c:pt>
                <c:pt idx="380">
                  <c:v>6.7599999999999993E-2</c:v>
                </c:pt>
                <c:pt idx="381">
                  <c:v>0.10440000000000001</c:v>
                </c:pt>
                <c:pt idx="382">
                  <c:v>0.16839999999999999</c:v>
                </c:pt>
                <c:pt idx="383">
                  <c:v>0.26019999999999999</c:v>
                </c:pt>
                <c:pt idx="384">
                  <c:v>0.37969999999999998</c:v>
                </c:pt>
                <c:pt idx="385">
                  <c:v>0.49909999999999999</c:v>
                </c:pt>
                <c:pt idx="386">
                  <c:v>0.58330000000000004</c:v>
                </c:pt>
                <c:pt idx="387">
                  <c:v>0.58530000000000004</c:v>
                </c:pt>
                <c:pt idx="388">
                  <c:v>0.49919999999999998</c:v>
                </c:pt>
                <c:pt idx="389">
                  <c:v>0.3584</c:v>
                </c:pt>
                <c:pt idx="390">
                  <c:v>0.21210000000000001</c:v>
                </c:pt>
                <c:pt idx="391">
                  <c:v>0.1086</c:v>
                </c:pt>
                <c:pt idx="392">
                  <c:v>5.16E-2</c:v>
                </c:pt>
                <c:pt idx="393">
                  <c:v>3.1699999999999999E-2</c:v>
                </c:pt>
                <c:pt idx="394">
                  <c:v>2.41E-2</c:v>
                </c:pt>
                <c:pt idx="395">
                  <c:v>2.3599999999999999E-2</c:v>
                </c:pt>
                <c:pt idx="396">
                  <c:v>2.6100000000000002E-2</c:v>
                </c:pt>
                <c:pt idx="397">
                  <c:v>3.4500000000000003E-2</c:v>
                </c:pt>
                <c:pt idx="398">
                  <c:v>4.65E-2</c:v>
                </c:pt>
                <c:pt idx="399">
                  <c:v>6.8500000000000005E-2</c:v>
                </c:pt>
                <c:pt idx="400">
                  <c:v>0.10639999999999999</c:v>
                </c:pt>
                <c:pt idx="401">
                  <c:v>0.16769999999999999</c:v>
                </c:pt>
                <c:pt idx="402">
                  <c:v>0.26169999999999999</c:v>
                </c:pt>
                <c:pt idx="403">
                  <c:v>0.38240000000000002</c:v>
                </c:pt>
                <c:pt idx="404">
                  <c:v>0.51090000000000002</c:v>
                </c:pt>
                <c:pt idx="405">
                  <c:v>0.59250000000000003</c:v>
                </c:pt>
                <c:pt idx="406">
                  <c:v>0.59289999999999998</c:v>
                </c:pt>
                <c:pt idx="407">
                  <c:v>0.50149999999999995</c:v>
                </c:pt>
                <c:pt idx="408">
                  <c:v>0.35020000000000001</c:v>
                </c:pt>
                <c:pt idx="409">
                  <c:v>0.20319999999999999</c:v>
                </c:pt>
                <c:pt idx="410">
                  <c:v>9.6600000000000005E-2</c:v>
                </c:pt>
                <c:pt idx="411">
                  <c:v>4.4499999999999998E-2</c:v>
                </c:pt>
                <c:pt idx="412">
                  <c:v>2.6700000000000002E-2</c:v>
                </c:pt>
                <c:pt idx="413">
                  <c:v>2.2800000000000001E-2</c:v>
                </c:pt>
                <c:pt idx="414">
                  <c:v>2.47E-2</c:v>
                </c:pt>
                <c:pt idx="415">
                  <c:v>2.7900000000000001E-2</c:v>
                </c:pt>
                <c:pt idx="416">
                  <c:v>3.6600000000000001E-2</c:v>
                </c:pt>
                <c:pt idx="417">
                  <c:v>5.0999999999999997E-2</c:v>
                </c:pt>
                <c:pt idx="418">
                  <c:v>7.5600000000000001E-2</c:v>
                </c:pt>
                <c:pt idx="419">
                  <c:v>0.1132</c:v>
                </c:pt>
                <c:pt idx="420">
                  <c:v>0.1777</c:v>
                </c:pt>
                <c:pt idx="421">
                  <c:v>0.26790000000000003</c:v>
                </c:pt>
                <c:pt idx="422">
                  <c:v>0.39119999999999999</c:v>
                </c:pt>
                <c:pt idx="423">
                  <c:v>0.5101</c:v>
                </c:pt>
                <c:pt idx="424">
                  <c:v>0.59399999999999997</c:v>
                </c:pt>
                <c:pt idx="425">
                  <c:v>0.58709999999999996</c:v>
                </c:pt>
                <c:pt idx="426">
                  <c:v>0.4864</c:v>
                </c:pt>
                <c:pt idx="427">
                  <c:v>0.3412</c:v>
                </c:pt>
                <c:pt idx="428">
                  <c:v>0.18940000000000001</c:v>
                </c:pt>
                <c:pt idx="429">
                  <c:v>9.2600000000000002E-2</c:v>
                </c:pt>
                <c:pt idx="430">
                  <c:v>4.3799999999999999E-2</c:v>
                </c:pt>
                <c:pt idx="431">
                  <c:v>2.7900000000000001E-2</c:v>
                </c:pt>
                <c:pt idx="432">
                  <c:v>2.3199999999999998E-2</c:v>
                </c:pt>
                <c:pt idx="433">
                  <c:v>2.3400000000000001E-2</c:v>
                </c:pt>
                <c:pt idx="434">
                  <c:v>2.5499999999999998E-2</c:v>
                </c:pt>
                <c:pt idx="435">
                  <c:v>3.1600000000000003E-2</c:v>
                </c:pt>
                <c:pt idx="436">
                  <c:v>4.41E-2</c:v>
                </c:pt>
                <c:pt idx="437">
                  <c:v>7.0800000000000002E-2</c:v>
                </c:pt>
                <c:pt idx="438">
                  <c:v>0.1118</c:v>
                </c:pt>
                <c:pt idx="439">
                  <c:v>0.18090000000000001</c:v>
                </c:pt>
                <c:pt idx="440">
                  <c:v>0.2762</c:v>
                </c:pt>
                <c:pt idx="441">
                  <c:v>0.3997</c:v>
                </c:pt>
                <c:pt idx="442">
                  <c:v>0.52629999999999999</c:v>
                </c:pt>
                <c:pt idx="443">
                  <c:v>0.60289999999999999</c:v>
                </c:pt>
                <c:pt idx="444">
                  <c:v>0.59309999999999996</c:v>
                </c:pt>
                <c:pt idx="445">
                  <c:v>0.4859</c:v>
                </c:pt>
                <c:pt idx="446">
                  <c:v>0.33110000000000001</c:v>
                </c:pt>
                <c:pt idx="447">
                  <c:v>0.18329999999999999</c:v>
                </c:pt>
                <c:pt idx="448">
                  <c:v>8.4500000000000006E-2</c:v>
                </c:pt>
                <c:pt idx="449">
                  <c:v>0.04</c:v>
                </c:pt>
                <c:pt idx="450">
                  <c:v>2.4199999999999999E-2</c:v>
                </c:pt>
                <c:pt idx="451">
                  <c:v>2.01E-2</c:v>
                </c:pt>
                <c:pt idx="452">
                  <c:v>2.2800000000000001E-2</c:v>
                </c:pt>
                <c:pt idx="453">
                  <c:v>2.7799999999999998E-2</c:v>
                </c:pt>
                <c:pt idx="454">
                  <c:v>3.5200000000000002E-2</c:v>
                </c:pt>
                <c:pt idx="455">
                  <c:v>5.11E-2</c:v>
                </c:pt>
                <c:pt idx="456">
                  <c:v>7.7299999999999994E-2</c:v>
                </c:pt>
                <c:pt idx="457">
                  <c:v>0.12089999999999999</c:v>
                </c:pt>
                <c:pt idx="458">
                  <c:v>0.1895</c:v>
                </c:pt>
                <c:pt idx="459">
                  <c:v>0.2878</c:v>
                </c:pt>
                <c:pt idx="460">
                  <c:v>0.4078</c:v>
                </c:pt>
                <c:pt idx="461">
                  <c:v>0.52139999999999997</c:v>
                </c:pt>
                <c:pt idx="462">
                  <c:v>0.59240000000000004</c:v>
                </c:pt>
                <c:pt idx="463">
                  <c:v>0.57130000000000003</c:v>
                </c:pt>
                <c:pt idx="464">
                  <c:v>0.46879999999999999</c:v>
                </c:pt>
                <c:pt idx="465">
                  <c:v>0.32019999999999998</c:v>
                </c:pt>
                <c:pt idx="466">
                  <c:v>0.1792</c:v>
                </c:pt>
                <c:pt idx="467">
                  <c:v>8.9099999999999999E-2</c:v>
                </c:pt>
                <c:pt idx="468">
                  <c:v>4.2700000000000002E-2</c:v>
                </c:pt>
                <c:pt idx="469">
                  <c:v>2.92E-2</c:v>
                </c:pt>
                <c:pt idx="470">
                  <c:v>2.4E-2</c:v>
                </c:pt>
                <c:pt idx="471">
                  <c:v>2.3099999999999999E-2</c:v>
                </c:pt>
                <c:pt idx="472">
                  <c:v>2.86E-2</c:v>
                </c:pt>
                <c:pt idx="473">
                  <c:v>3.6299999999999999E-2</c:v>
                </c:pt>
                <c:pt idx="474">
                  <c:v>5.21E-2</c:v>
                </c:pt>
                <c:pt idx="475">
                  <c:v>7.4800000000000005E-2</c:v>
                </c:pt>
                <c:pt idx="476">
                  <c:v>0.1203</c:v>
                </c:pt>
                <c:pt idx="477">
                  <c:v>0.1925</c:v>
                </c:pt>
                <c:pt idx="478">
                  <c:v>0.29320000000000002</c:v>
                </c:pt>
                <c:pt idx="479">
                  <c:v>0.41710000000000003</c:v>
                </c:pt>
                <c:pt idx="480">
                  <c:v>0.52600000000000002</c:v>
                </c:pt>
                <c:pt idx="481">
                  <c:v>0.59399999999999997</c:v>
                </c:pt>
                <c:pt idx="482">
                  <c:v>0.57020000000000004</c:v>
                </c:pt>
                <c:pt idx="483">
                  <c:v>0.46479999999999999</c:v>
                </c:pt>
                <c:pt idx="484">
                  <c:v>0.31950000000000001</c:v>
                </c:pt>
                <c:pt idx="485">
                  <c:v>0.1757</c:v>
                </c:pt>
                <c:pt idx="486">
                  <c:v>8.2000000000000003E-2</c:v>
                </c:pt>
                <c:pt idx="487">
                  <c:v>3.9300000000000002E-2</c:v>
                </c:pt>
                <c:pt idx="488">
                  <c:v>2.47E-2</c:v>
                </c:pt>
                <c:pt idx="489">
                  <c:v>1.9800000000000002E-2</c:v>
                </c:pt>
                <c:pt idx="490">
                  <c:v>2.1999999999999999E-2</c:v>
                </c:pt>
                <c:pt idx="491">
                  <c:v>2.7300000000000001E-2</c:v>
                </c:pt>
                <c:pt idx="492">
                  <c:v>3.6499999999999998E-2</c:v>
                </c:pt>
                <c:pt idx="493">
                  <c:v>5.3699999999999998E-2</c:v>
                </c:pt>
                <c:pt idx="494">
                  <c:v>8.14E-2</c:v>
                </c:pt>
                <c:pt idx="495">
                  <c:v>0.126</c:v>
                </c:pt>
                <c:pt idx="496">
                  <c:v>0.19939999999999999</c:v>
                </c:pt>
                <c:pt idx="497">
                  <c:v>0.30230000000000001</c:v>
                </c:pt>
                <c:pt idx="498">
                  <c:v>0.42559999999999998</c:v>
                </c:pt>
                <c:pt idx="499">
                  <c:v>0.54010000000000002</c:v>
                </c:pt>
                <c:pt idx="500">
                  <c:v>0.60170000000000001</c:v>
                </c:pt>
                <c:pt idx="501">
                  <c:v>0.56530000000000002</c:v>
                </c:pt>
                <c:pt idx="502">
                  <c:v>0.45090000000000002</c:v>
                </c:pt>
                <c:pt idx="503">
                  <c:v>0.29980000000000001</c:v>
                </c:pt>
                <c:pt idx="504">
                  <c:v>0.15909999999999999</c:v>
                </c:pt>
                <c:pt idx="505">
                  <c:v>7.85E-2</c:v>
                </c:pt>
                <c:pt idx="506">
                  <c:v>4.1000000000000002E-2</c:v>
                </c:pt>
                <c:pt idx="507">
                  <c:v>2.8199999999999999E-2</c:v>
                </c:pt>
                <c:pt idx="508">
                  <c:v>2.6499999999999999E-2</c:v>
                </c:pt>
                <c:pt idx="509">
                  <c:v>2.7799999999999998E-2</c:v>
                </c:pt>
                <c:pt idx="510">
                  <c:v>3.3300000000000003E-2</c:v>
                </c:pt>
                <c:pt idx="511">
                  <c:v>4.2999999999999997E-2</c:v>
                </c:pt>
                <c:pt idx="512">
                  <c:v>5.9400000000000001E-2</c:v>
                </c:pt>
                <c:pt idx="513">
                  <c:v>8.8099999999999998E-2</c:v>
                </c:pt>
                <c:pt idx="514">
                  <c:v>0.1368</c:v>
                </c:pt>
                <c:pt idx="515">
                  <c:v>0.21340000000000001</c:v>
                </c:pt>
                <c:pt idx="516">
                  <c:v>0.32029999999999997</c:v>
                </c:pt>
                <c:pt idx="517">
                  <c:v>0.44440000000000002</c:v>
                </c:pt>
                <c:pt idx="518">
                  <c:v>0.55349999999999999</c:v>
                </c:pt>
                <c:pt idx="519">
                  <c:v>0.59470000000000001</c:v>
                </c:pt>
                <c:pt idx="520">
                  <c:v>0.54679999999999995</c:v>
                </c:pt>
                <c:pt idx="521">
                  <c:v>0.42420000000000002</c:v>
                </c:pt>
                <c:pt idx="522">
                  <c:v>0.27139999999999997</c:v>
                </c:pt>
                <c:pt idx="523">
                  <c:v>0.14799999999999999</c:v>
                </c:pt>
                <c:pt idx="524">
                  <c:v>7.5499999999999998E-2</c:v>
                </c:pt>
                <c:pt idx="525">
                  <c:v>4.1500000000000002E-2</c:v>
                </c:pt>
                <c:pt idx="526">
                  <c:v>3.0700000000000002E-2</c:v>
                </c:pt>
                <c:pt idx="527">
                  <c:v>2.7400000000000001E-2</c:v>
                </c:pt>
                <c:pt idx="528">
                  <c:v>2.64E-2</c:v>
                </c:pt>
                <c:pt idx="529">
                  <c:v>3.3599999999999998E-2</c:v>
                </c:pt>
                <c:pt idx="530">
                  <c:v>4.6199999999999998E-2</c:v>
                </c:pt>
                <c:pt idx="531">
                  <c:v>6.8599999999999994E-2</c:v>
                </c:pt>
                <c:pt idx="532">
                  <c:v>0.1052</c:v>
                </c:pt>
                <c:pt idx="533">
                  <c:v>0.16400000000000001</c:v>
                </c:pt>
                <c:pt idx="534">
                  <c:v>0.25209999999999999</c:v>
                </c:pt>
                <c:pt idx="535">
                  <c:v>0.36420000000000002</c:v>
                </c:pt>
                <c:pt idx="536">
                  <c:v>0.4844</c:v>
                </c:pt>
                <c:pt idx="537">
                  <c:v>0.56879999999999997</c:v>
                </c:pt>
                <c:pt idx="538">
                  <c:v>0.58360000000000001</c:v>
                </c:pt>
                <c:pt idx="539">
                  <c:v>0.50609999999999999</c:v>
                </c:pt>
                <c:pt idx="540">
                  <c:v>0.37059999999999998</c:v>
                </c:pt>
                <c:pt idx="541">
                  <c:v>0.22750000000000001</c:v>
                </c:pt>
                <c:pt idx="542">
                  <c:v>0.1144</c:v>
                </c:pt>
                <c:pt idx="543">
                  <c:v>5.7000000000000002E-2</c:v>
                </c:pt>
                <c:pt idx="544">
                  <c:v>3.3799999999999997E-2</c:v>
                </c:pt>
                <c:pt idx="545">
                  <c:v>2.76E-2</c:v>
                </c:pt>
                <c:pt idx="546">
                  <c:v>2.6200000000000001E-2</c:v>
                </c:pt>
                <c:pt idx="547">
                  <c:v>2.92E-2</c:v>
                </c:pt>
                <c:pt idx="548">
                  <c:v>3.4599999999999999E-2</c:v>
                </c:pt>
                <c:pt idx="549">
                  <c:v>4.6399999999999997E-2</c:v>
                </c:pt>
                <c:pt idx="550">
                  <c:v>6.9500000000000006E-2</c:v>
                </c:pt>
                <c:pt idx="551">
                  <c:v>0.10929999999999999</c:v>
                </c:pt>
                <c:pt idx="552">
                  <c:v>0.17480000000000001</c:v>
                </c:pt>
                <c:pt idx="553">
                  <c:v>0.27050000000000002</c:v>
                </c:pt>
                <c:pt idx="554">
                  <c:v>0.39300000000000002</c:v>
                </c:pt>
                <c:pt idx="555">
                  <c:v>0.51380000000000003</c:v>
                </c:pt>
                <c:pt idx="556">
                  <c:v>0.59560000000000002</c:v>
                </c:pt>
                <c:pt idx="557">
                  <c:v>0.5887</c:v>
                </c:pt>
                <c:pt idx="558">
                  <c:v>0.49020000000000002</c:v>
                </c:pt>
                <c:pt idx="559">
                  <c:v>0.34200000000000003</c:v>
                </c:pt>
                <c:pt idx="560">
                  <c:v>0.19350000000000001</c:v>
                </c:pt>
                <c:pt idx="561">
                  <c:v>9.2899999999999996E-2</c:v>
                </c:pt>
                <c:pt idx="562">
                  <c:v>4.4200000000000003E-2</c:v>
                </c:pt>
                <c:pt idx="563">
                  <c:v>2.8400000000000002E-2</c:v>
                </c:pt>
                <c:pt idx="564">
                  <c:v>2.58E-2</c:v>
                </c:pt>
                <c:pt idx="565">
                  <c:v>2.6100000000000002E-2</c:v>
                </c:pt>
                <c:pt idx="566">
                  <c:v>3.0700000000000002E-2</c:v>
                </c:pt>
                <c:pt idx="567">
                  <c:v>3.9899999999999998E-2</c:v>
                </c:pt>
                <c:pt idx="568">
                  <c:v>5.2400000000000002E-2</c:v>
                </c:pt>
                <c:pt idx="569">
                  <c:v>7.8799999999999995E-2</c:v>
                </c:pt>
                <c:pt idx="570">
                  <c:v>0.1206</c:v>
                </c:pt>
                <c:pt idx="571">
                  <c:v>0.189</c:v>
                </c:pt>
                <c:pt idx="572">
                  <c:v>0.28660000000000002</c:v>
                </c:pt>
                <c:pt idx="573">
                  <c:v>0.41020000000000001</c:v>
                </c:pt>
                <c:pt idx="574">
                  <c:v>0.5272</c:v>
                </c:pt>
                <c:pt idx="575">
                  <c:v>0.59589999999999999</c:v>
                </c:pt>
                <c:pt idx="576">
                  <c:v>0.57789999999999997</c:v>
                </c:pt>
                <c:pt idx="577">
                  <c:v>0.46489999999999998</c:v>
                </c:pt>
                <c:pt idx="578">
                  <c:v>0.31640000000000001</c:v>
                </c:pt>
                <c:pt idx="579">
                  <c:v>0.17399999999999999</c:v>
                </c:pt>
                <c:pt idx="580">
                  <c:v>8.0799999999999997E-2</c:v>
                </c:pt>
                <c:pt idx="581">
                  <c:v>4.2099999999999999E-2</c:v>
                </c:pt>
                <c:pt idx="582">
                  <c:v>2.76E-2</c:v>
                </c:pt>
                <c:pt idx="583">
                  <c:v>2.4400000000000002E-2</c:v>
                </c:pt>
                <c:pt idx="584">
                  <c:v>2.5399999999999999E-2</c:v>
                </c:pt>
                <c:pt idx="585">
                  <c:v>3.1E-2</c:v>
                </c:pt>
                <c:pt idx="586">
                  <c:v>4.07E-2</c:v>
                </c:pt>
                <c:pt idx="587">
                  <c:v>5.74E-2</c:v>
                </c:pt>
                <c:pt idx="588">
                  <c:v>8.5300000000000001E-2</c:v>
                </c:pt>
                <c:pt idx="589">
                  <c:v>0.1285</c:v>
                </c:pt>
                <c:pt idx="590">
                  <c:v>0.2001</c:v>
                </c:pt>
                <c:pt idx="591">
                  <c:v>0.30380000000000001</c:v>
                </c:pt>
                <c:pt idx="592">
                  <c:v>0.43159999999999998</c:v>
                </c:pt>
                <c:pt idx="593">
                  <c:v>0.55130000000000001</c:v>
                </c:pt>
                <c:pt idx="594">
                  <c:v>0.60329999999999995</c:v>
                </c:pt>
                <c:pt idx="595">
                  <c:v>0.56699999999999995</c:v>
                </c:pt>
                <c:pt idx="596">
                  <c:v>0.44350000000000001</c:v>
                </c:pt>
                <c:pt idx="597">
                  <c:v>0.2853</c:v>
                </c:pt>
                <c:pt idx="598">
                  <c:v>0.1547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5952640"/>
        <c:axId val="120566912"/>
      </c:lineChart>
      <c:catAx>
        <c:axId val="1159526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0566912"/>
        <c:crosses val="autoZero"/>
        <c:auto val="1"/>
        <c:lblAlgn val="ctr"/>
        <c:lblOffset val="100"/>
        <c:noMultiLvlLbl val="0"/>
      </c:catAx>
      <c:valAx>
        <c:axId val="1205669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159526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329830722379211"/>
          <c:y val="0.14095399533391656"/>
          <c:w val="0.16651595379845813"/>
          <c:h val="0.12849628171478567"/>
        </c:manualLayout>
      </c:layout>
      <c:overlay val="0"/>
      <c:txPr>
        <a:bodyPr/>
        <a:lstStyle/>
        <a:p>
          <a:pPr>
            <a:defRPr sz="18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Disease persistence time vs. Countermeasure Seeding strategy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Seeding!$B$1</c:f>
              <c:strCache>
                <c:ptCount val="1"/>
                <c:pt idx="0">
                  <c:v>Hub Seed</c:v>
                </c:pt>
              </c:strCache>
            </c:strRef>
          </c:tx>
          <c:invertIfNegative val="0"/>
          <c:cat>
            <c:strRef>
              <c:f>Seeding!$A$2:$A$4</c:f>
              <c:strCache>
                <c:ptCount val="3"/>
                <c:pt idx="0">
                  <c:v>Random</c:v>
                </c:pt>
                <c:pt idx="1">
                  <c:v>Scale Free</c:v>
                </c:pt>
                <c:pt idx="2">
                  <c:v>Small World</c:v>
                </c:pt>
              </c:strCache>
            </c:strRef>
          </c:cat>
          <c:val>
            <c:numRef>
              <c:f>Seeding!$B$2:$B$4</c:f>
              <c:numCache>
                <c:formatCode>General</c:formatCode>
                <c:ptCount val="3"/>
                <c:pt idx="0">
                  <c:v>10</c:v>
                </c:pt>
                <c:pt idx="1">
                  <c:v>8</c:v>
                </c:pt>
                <c:pt idx="2">
                  <c:v>13</c:v>
                </c:pt>
              </c:numCache>
            </c:numRef>
          </c:val>
        </c:ser>
        <c:ser>
          <c:idx val="1"/>
          <c:order val="1"/>
          <c:tx>
            <c:strRef>
              <c:f>Seeding!$C$1</c:f>
              <c:strCache>
                <c:ptCount val="1"/>
                <c:pt idx="0">
                  <c:v>Closeness Seed</c:v>
                </c:pt>
              </c:strCache>
            </c:strRef>
          </c:tx>
          <c:invertIfNegative val="0"/>
          <c:cat>
            <c:strRef>
              <c:f>Seeding!$A$2:$A$4</c:f>
              <c:strCache>
                <c:ptCount val="3"/>
                <c:pt idx="0">
                  <c:v>Random</c:v>
                </c:pt>
                <c:pt idx="1">
                  <c:v>Scale Free</c:v>
                </c:pt>
                <c:pt idx="2">
                  <c:v>Small World</c:v>
                </c:pt>
              </c:strCache>
            </c:strRef>
          </c:cat>
          <c:val>
            <c:numRef>
              <c:f>Seeding!$C$2:$C$4</c:f>
              <c:numCache>
                <c:formatCode>General</c:formatCode>
                <c:ptCount val="3"/>
                <c:pt idx="0">
                  <c:v>11</c:v>
                </c:pt>
                <c:pt idx="1">
                  <c:v>7</c:v>
                </c:pt>
                <c:pt idx="2">
                  <c:v>14</c:v>
                </c:pt>
              </c:numCache>
            </c:numRef>
          </c:val>
        </c:ser>
        <c:ser>
          <c:idx val="2"/>
          <c:order val="2"/>
          <c:tx>
            <c:strRef>
              <c:f>Seeding!$D$1</c:f>
              <c:strCache>
                <c:ptCount val="1"/>
                <c:pt idx="0">
                  <c:v>Central Seed</c:v>
                </c:pt>
              </c:strCache>
            </c:strRef>
          </c:tx>
          <c:invertIfNegative val="0"/>
          <c:cat>
            <c:strRef>
              <c:f>Seeding!$A$2:$A$4</c:f>
              <c:strCache>
                <c:ptCount val="3"/>
                <c:pt idx="0">
                  <c:v>Random</c:v>
                </c:pt>
                <c:pt idx="1">
                  <c:v>Scale Free</c:v>
                </c:pt>
                <c:pt idx="2">
                  <c:v>Small World</c:v>
                </c:pt>
              </c:strCache>
            </c:strRef>
          </c:cat>
          <c:val>
            <c:numRef>
              <c:f>Seeding!$D$2:$D$4</c:f>
              <c:numCache>
                <c:formatCode>General</c:formatCode>
                <c:ptCount val="3"/>
                <c:pt idx="0">
                  <c:v>8</c:v>
                </c:pt>
                <c:pt idx="1">
                  <c:v>11</c:v>
                </c:pt>
                <c:pt idx="2">
                  <c:v>15</c:v>
                </c:pt>
              </c:numCache>
            </c:numRef>
          </c:val>
        </c:ser>
        <c:ser>
          <c:idx val="3"/>
          <c:order val="3"/>
          <c:tx>
            <c:strRef>
              <c:f>Seeding!$E$1</c:f>
              <c:strCache>
                <c:ptCount val="1"/>
                <c:pt idx="0">
                  <c:v>Random Seed</c:v>
                </c:pt>
              </c:strCache>
            </c:strRef>
          </c:tx>
          <c:invertIfNegative val="0"/>
          <c:cat>
            <c:strRef>
              <c:f>Seeding!$A$2:$A$4</c:f>
              <c:strCache>
                <c:ptCount val="3"/>
                <c:pt idx="0">
                  <c:v>Random</c:v>
                </c:pt>
                <c:pt idx="1">
                  <c:v>Scale Free</c:v>
                </c:pt>
                <c:pt idx="2">
                  <c:v>Small World</c:v>
                </c:pt>
              </c:strCache>
            </c:strRef>
          </c:cat>
          <c:val>
            <c:numRef>
              <c:f>Seeding!$E$2:$E$4</c:f>
              <c:numCache>
                <c:formatCode>General</c:formatCode>
                <c:ptCount val="3"/>
                <c:pt idx="0">
                  <c:v>10</c:v>
                </c:pt>
                <c:pt idx="1">
                  <c:v>17</c:v>
                </c:pt>
                <c:pt idx="2">
                  <c:v>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726336"/>
        <c:axId val="135444352"/>
      </c:barChart>
      <c:catAx>
        <c:axId val="131726336"/>
        <c:scaling>
          <c:orientation val="minMax"/>
        </c:scaling>
        <c:delete val="0"/>
        <c:axPos val="b"/>
        <c:majorTickMark val="out"/>
        <c:minorTickMark val="none"/>
        <c:tickLblPos val="nextTo"/>
        <c:crossAx val="135444352"/>
        <c:crosses val="autoZero"/>
        <c:auto val="1"/>
        <c:lblAlgn val="ctr"/>
        <c:lblOffset val="100"/>
        <c:noMultiLvlLbl val="0"/>
      </c:catAx>
      <c:valAx>
        <c:axId val="13544435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317263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Peak Infection %age of population vs. Countermeasure seeding strategy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Seeding!$B$7</c:f>
              <c:strCache>
                <c:ptCount val="1"/>
                <c:pt idx="0">
                  <c:v>Hub Seed</c:v>
                </c:pt>
              </c:strCache>
            </c:strRef>
          </c:tx>
          <c:invertIfNegative val="0"/>
          <c:cat>
            <c:strRef>
              <c:f>Seeding!$A$8:$A$10</c:f>
              <c:strCache>
                <c:ptCount val="3"/>
                <c:pt idx="0">
                  <c:v>Random</c:v>
                </c:pt>
                <c:pt idx="1">
                  <c:v>Scale Free</c:v>
                </c:pt>
                <c:pt idx="2">
                  <c:v>Small World</c:v>
                </c:pt>
              </c:strCache>
            </c:strRef>
          </c:cat>
          <c:val>
            <c:numRef>
              <c:f>Seeding!$B$8:$B$10</c:f>
              <c:numCache>
                <c:formatCode>General</c:formatCode>
                <c:ptCount val="3"/>
                <c:pt idx="0">
                  <c:v>5</c:v>
                </c:pt>
                <c:pt idx="1">
                  <c:v>5</c:v>
                </c:pt>
                <c:pt idx="2">
                  <c:v>11</c:v>
                </c:pt>
              </c:numCache>
            </c:numRef>
          </c:val>
        </c:ser>
        <c:ser>
          <c:idx val="1"/>
          <c:order val="1"/>
          <c:tx>
            <c:strRef>
              <c:f>Seeding!$C$7</c:f>
              <c:strCache>
                <c:ptCount val="1"/>
                <c:pt idx="0">
                  <c:v>Closeness Seed</c:v>
                </c:pt>
              </c:strCache>
            </c:strRef>
          </c:tx>
          <c:invertIfNegative val="0"/>
          <c:cat>
            <c:strRef>
              <c:f>Seeding!$A$8:$A$10</c:f>
              <c:strCache>
                <c:ptCount val="3"/>
                <c:pt idx="0">
                  <c:v>Random</c:v>
                </c:pt>
                <c:pt idx="1">
                  <c:v>Scale Free</c:v>
                </c:pt>
                <c:pt idx="2">
                  <c:v>Small World</c:v>
                </c:pt>
              </c:strCache>
            </c:strRef>
          </c:cat>
          <c:val>
            <c:numRef>
              <c:f>Seeding!$C$8:$C$10</c:f>
              <c:numCache>
                <c:formatCode>General</c:formatCode>
                <c:ptCount val="3"/>
                <c:pt idx="0">
                  <c:v>7</c:v>
                </c:pt>
                <c:pt idx="1">
                  <c:v>4</c:v>
                </c:pt>
                <c:pt idx="2">
                  <c:v>10</c:v>
                </c:pt>
              </c:numCache>
            </c:numRef>
          </c:val>
        </c:ser>
        <c:ser>
          <c:idx val="2"/>
          <c:order val="2"/>
          <c:tx>
            <c:strRef>
              <c:f>Seeding!$D$7</c:f>
              <c:strCache>
                <c:ptCount val="1"/>
                <c:pt idx="0">
                  <c:v>Central Seed</c:v>
                </c:pt>
              </c:strCache>
            </c:strRef>
          </c:tx>
          <c:invertIfNegative val="0"/>
          <c:cat>
            <c:strRef>
              <c:f>Seeding!$A$8:$A$10</c:f>
              <c:strCache>
                <c:ptCount val="3"/>
                <c:pt idx="0">
                  <c:v>Random</c:v>
                </c:pt>
                <c:pt idx="1">
                  <c:v>Scale Free</c:v>
                </c:pt>
                <c:pt idx="2">
                  <c:v>Small World</c:v>
                </c:pt>
              </c:strCache>
            </c:strRef>
          </c:cat>
          <c:val>
            <c:numRef>
              <c:f>Seeding!$D$8:$D$10</c:f>
              <c:numCache>
                <c:formatCode>General</c:formatCode>
                <c:ptCount val="3"/>
                <c:pt idx="0">
                  <c:v>8</c:v>
                </c:pt>
                <c:pt idx="1">
                  <c:v>12</c:v>
                </c:pt>
                <c:pt idx="2">
                  <c:v>16</c:v>
                </c:pt>
              </c:numCache>
            </c:numRef>
          </c:val>
        </c:ser>
        <c:ser>
          <c:idx val="3"/>
          <c:order val="3"/>
          <c:tx>
            <c:strRef>
              <c:f>Seeding!$E$7</c:f>
              <c:strCache>
                <c:ptCount val="1"/>
                <c:pt idx="0">
                  <c:v>Random Seed</c:v>
                </c:pt>
              </c:strCache>
            </c:strRef>
          </c:tx>
          <c:invertIfNegative val="0"/>
          <c:cat>
            <c:strRef>
              <c:f>Seeding!$A$8:$A$10</c:f>
              <c:strCache>
                <c:ptCount val="3"/>
                <c:pt idx="0">
                  <c:v>Random</c:v>
                </c:pt>
                <c:pt idx="1">
                  <c:v>Scale Free</c:v>
                </c:pt>
                <c:pt idx="2">
                  <c:v>Small World</c:v>
                </c:pt>
              </c:strCache>
            </c:strRef>
          </c:cat>
          <c:val>
            <c:numRef>
              <c:f>Seeding!$E$8:$E$10</c:f>
              <c:numCache>
                <c:formatCode>General</c:formatCode>
                <c:ptCount val="3"/>
                <c:pt idx="0">
                  <c:v>11</c:v>
                </c:pt>
                <c:pt idx="1">
                  <c:v>8.5</c:v>
                </c:pt>
                <c:pt idx="2">
                  <c:v>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5998080"/>
        <c:axId val="120579200"/>
      </c:barChart>
      <c:catAx>
        <c:axId val="115998080"/>
        <c:scaling>
          <c:orientation val="minMax"/>
        </c:scaling>
        <c:delete val="0"/>
        <c:axPos val="b"/>
        <c:majorTickMark val="out"/>
        <c:minorTickMark val="none"/>
        <c:tickLblPos val="nextTo"/>
        <c:crossAx val="120579200"/>
        <c:crosses val="autoZero"/>
        <c:auto val="1"/>
        <c:lblAlgn val="ctr"/>
        <c:lblOffset val="100"/>
        <c:noMultiLvlLbl val="0"/>
      </c:catAx>
      <c:valAx>
        <c:axId val="1205792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159980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FC33-012F-4CB0-BF11-469D0CB8EAF4}" type="datetimeFigureOut">
              <a:rPr lang="en-US" smtClean="0"/>
              <a:t>5/6/2011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D892-7883-42EB-A019-137BC75A8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8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FC33-012F-4CB0-BF11-469D0CB8EAF4}" type="datetimeFigureOut">
              <a:rPr lang="en-US" smtClean="0"/>
              <a:t>5/6/2011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D892-7883-42EB-A019-137BC75A8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2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FC33-012F-4CB0-BF11-469D0CB8EAF4}" type="datetimeFigureOut">
              <a:rPr lang="en-US" smtClean="0"/>
              <a:t>5/6/2011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D892-7883-42EB-A019-137BC75A8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0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FC33-012F-4CB0-BF11-469D0CB8EAF4}" type="datetimeFigureOut">
              <a:rPr lang="en-US" smtClean="0"/>
              <a:t>5/6/2011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D892-7883-42EB-A019-137BC75A8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1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FC33-012F-4CB0-BF11-469D0CB8EAF4}" type="datetimeFigureOut">
              <a:rPr lang="en-US" smtClean="0"/>
              <a:t>5/6/2011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D892-7883-42EB-A019-137BC75A8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8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FC33-012F-4CB0-BF11-469D0CB8EAF4}" type="datetimeFigureOut">
              <a:rPr lang="en-US" smtClean="0"/>
              <a:t>5/6/2011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D892-7883-42EB-A019-137BC75A8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0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FC33-012F-4CB0-BF11-469D0CB8EAF4}" type="datetimeFigureOut">
              <a:rPr lang="en-US" smtClean="0"/>
              <a:t>5/6/2011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D892-7883-42EB-A019-137BC75A8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0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FC33-012F-4CB0-BF11-469D0CB8EAF4}" type="datetimeFigureOut">
              <a:rPr lang="en-US" smtClean="0"/>
              <a:t>5/6/2011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D892-7883-42EB-A019-137BC75A8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5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FC33-012F-4CB0-BF11-469D0CB8EAF4}" type="datetimeFigureOut">
              <a:rPr lang="en-US" smtClean="0"/>
              <a:t>5/6/2011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D892-7883-42EB-A019-137BC75A8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6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FC33-012F-4CB0-BF11-469D0CB8EAF4}" type="datetimeFigureOut">
              <a:rPr lang="en-US" smtClean="0"/>
              <a:t>5/6/2011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D892-7883-42EB-A019-137BC75A8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0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FC33-012F-4CB0-BF11-469D0CB8EAF4}" type="datetimeFigureOut">
              <a:rPr lang="en-US" smtClean="0"/>
              <a:t>5/6/2011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D892-7883-42EB-A019-137BC75A8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FC33-012F-4CB0-BF11-469D0CB8EAF4}" type="datetimeFigureOut">
              <a:rPr lang="en-US" smtClean="0"/>
              <a:t>5/6/2011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1D892-7883-42EB-A019-137BC75A8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5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447801"/>
            <a:ext cx="8229600" cy="21526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Simulation of Biological Systems</a:t>
            </a:r>
            <a:br>
              <a:rPr lang="en-US" dirty="0" smtClean="0"/>
            </a:br>
            <a:r>
              <a:rPr lang="en-US" sz="3100" dirty="0" smtClean="0"/>
              <a:t>Spring 2011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Effects of network topology on epidemic dynamics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752600"/>
          </a:xfrm>
        </p:spPr>
        <p:txBody>
          <a:bodyPr/>
          <a:lstStyle/>
          <a:p>
            <a:r>
              <a:rPr lang="en-US" dirty="0" err="1" smtClean="0"/>
              <a:t>Aemen</a:t>
            </a:r>
            <a:r>
              <a:rPr lang="en-US" dirty="0" smtClean="0"/>
              <a:t> </a:t>
            </a:r>
            <a:r>
              <a:rPr lang="en-US" dirty="0" err="1" smtClean="0"/>
              <a:t>Lodhi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6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“Collective Dynamics of small-world networks”, Duncan Watts, Steven </a:t>
            </a:r>
            <a:r>
              <a:rPr lang="en-US" dirty="0" err="1" smtClean="0"/>
              <a:t>Strogatz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95600"/>
            <a:ext cx="3690938" cy="389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07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Visualization for regular network</a:t>
            </a:r>
          </a:p>
          <a:p>
            <a:r>
              <a:rPr lang="en-US" dirty="0" smtClean="0"/>
              <a:t>Core simulator for statistics and properties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Regular network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19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N: 10,000 nodes</a:t>
            </a:r>
          </a:p>
          <a:p>
            <a:r>
              <a:rPr lang="en-US" dirty="0" smtClean="0"/>
              <a:t>Infection time: 5</a:t>
            </a:r>
          </a:p>
          <a:p>
            <a:r>
              <a:rPr lang="en-US" dirty="0" smtClean="0"/>
              <a:t>Immune time: 9</a:t>
            </a:r>
          </a:p>
          <a:p>
            <a:r>
              <a:rPr lang="en-US" dirty="0" smtClean="0"/>
              <a:t>Simulation time: 6000 time units</a:t>
            </a:r>
          </a:p>
        </p:txBody>
      </p:sp>
    </p:spTree>
    <p:extLst>
      <p:ext uri="{BB962C8B-B14F-4D97-AF65-F5344CB8AC3E}">
        <p14:creationId xmlns:p14="http://schemas.microsoft.com/office/powerpoint/2010/main" val="163310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Peak infected population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99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Persistence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93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Results: Synchronization in small world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“Small </a:t>
            </a:r>
            <a:r>
              <a:rPr lang="en-US" sz="2800" dirty="0"/>
              <a:t>world effect in an epidemiological </a:t>
            </a:r>
            <a:r>
              <a:rPr lang="en-US" sz="2800" dirty="0" smtClean="0"/>
              <a:t>model”, </a:t>
            </a:r>
            <a:r>
              <a:rPr lang="en-US" sz="2800" dirty="0"/>
              <a:t>Guillermo </a:t>
            </a:r>
            <a:r>
              <a:rPr lang="en-US" sz="2800" dirty="0" smtClean="0"/>
              <a:t>Abramson, </a:t>
            </a:r>
            <a:r>
              <a:rPr lang="en-US" sz="2800" dirty="0"/>
              <a:t>Marcelo </a:t>
            </a:r>
            <a:r>
              <a:rPr lang="en-US" sz="2800" dirty="0" err="1"/>
              <a:t>Kuperman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14613"/>
            <a:ext cx="6345851" cy="424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106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Results: Synchronization in Small World networks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539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Results: Synchronization in small world networks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064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Synchronization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565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Countermeasure seeding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</a:p>
          <a:p>
            <a:r>
              <a:rPr lang="en-US" dirty="0" smtClean="0"/>
              <a:t>Hub: seed the node with the largest degree</a:t>
            </a:r>
          </a:p>
          <a:p>
            <a:r>
              <a:rPr lang="en-US" dirty="0" smtClean="0"/>
              <a:t>Center: seed the node with smallest avg. distance from all other nodes</a:t>
            </a:r>
          </a:p>
          <a:p>
            <a:r>
              <a:rPr lang="en-US" dirty="0" smtClean="0"/>
              <a:t>Closest: seed the node with the most paths running through it (highest </a:t>
            </a:r>
            <a:r>
              <a:rPr lang="en-US" dirty="0" err="1" smtClean="0"/>
              <a:t>betweenness</a:t>
            </a:r>
            <a:r>
              <a:rPr lang="en-US" dirty="0" smtClean="0"/>
              <a:t> centrality)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71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Epidemiological models</a:t>
            </a:r>
          </a:p>
          <a:p>
            <a:r>
              <a:rPr lang="en-US" dirty="0" smtClean="0"/>
              <a:t>Network models</a:t>
            </a:r>
          </a:p>
          <a:p>
            <a:r>
              <a:rPr lang="en-US" dirty="0" smtClean="0"/>
              <a:t>Experimental &amp; Simulation approach</a:t>
            </a:r>
          </a:p>
          <a:p>
            <a:r>
              <a:rPr lang="en-US" dirty="0" smtClean="0"/>
              <a:t>Visualization of epidemic on Regular network</a:t>
            </a:r>
          </a:p>
          <a:p>
            <a:r>
              <a:rPr lang="en-US" dirty="0" smtClean="0"/>
              <a:t>Statistical results</a:t>
            </a:r>
          </a:p>
        </p:txBody>
      </p:sp>
    </p:spTree>
    <p:extLst>
      <p:ext uri="{BB962C8B-B14F-4D97-AF65-F5344CB8AC3E}">
        <p14:creationId xmlns:p14="http://schemas.microsoft.com/office/powerpoint/2010/main" val="301415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Countermeasures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922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Countermeasures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827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L. </a:t>
            </a:r>
            <a:r>
              <a:rPr lang="en-US" dirty="0" err="1"/>
              <a:t>Adamic</a:t>
            </a:r>
            <a:r>
              <a:rPr lang="en-US" dirty="0"/>
              <a:t>. Collective dynamics of 'small-world' networks. Lecture Notes in Computer Science, (166):</a:t>
            </a:r>
            <a:r>
              <a:rPr lang="en-US" dirty="0" smtClean="0"/>
              <a:t>443452</a:t>
            </a:r>
            <a:r>
              <a:rPr lang="en-US" dirty="0"/>
              <a:t>, 1999</a:t>
            </a:r>
            <a:r>
              <a:rPr lang="en-US" dirty="0" smtClean="0"/>
              <a:t>.</a:t>
            </a:r>
          </a:p>
          <a:p>
            <a:r>
              <a:rPr lang="en-US" dirty="0"/>
              <a:t>A. L. </a:t>
            </a:r>
            <a:r>
              <a:rPr lang="en-US" dirty="0" err="1"/>
              <a:t>Barabási</a:t>
            </a:r>
            <a:r>
              <a:rPr lang="en-US" dirty="0"/>
              <a:t> and R. Albert. Emergence of scaling in random networks. Science, 286(5439):</a:t>
            </a:r>
            <a:r>
              <a:rPr lang="en-US" dirty="0" smtClean="0"/>
              <a:t>509512,1999.</a:t>
            </a:r>
          </a:p>
          <a:p>
            <a:r>
              <a:rPr lang="en-US" dirty="0"/>
              <a:t>Marc </a:t>
            </a:r>
            <a:r>
              <a:rPr lang="en-US" dirty="0" err="1"/>
              <a:t>Barthélemy</a:t>
            </a:r>
            <a:r>
              <a:rPr lang="en-US" dirty="0"/>
              <a:t>, Alain </a:t>
            </a:r>
            <a:r>
              <a:rPr lang="en-US" dirty="0" err="1"/>
              <a:t>Barrat</a:t>
            </a:r>
            <a:r>
              <a:rPr lang="en-US" dirty="0"/>
              <a:t>, </a:t>
            </a:r>
            <a:r>
              <a:rPr lang="en-US" dirty="0" err="1"/>
              <a:t>Romualdo</a:t>
            </a:r>
            <a:r>
              <a:rPr lang="en-US" dirty="0"/>
              <a:t> Pastor-</a:t>
            </a:r>
            <a:r>
              <a:rPr lang="en-US" dirty="0" err="1"/>
              <a:t>Satorras</a:t>
            </a:r>
            <a:r>
              <a:rPr lang="en-US" dirty="0"/>
              <a:t>, and Alessandro </a:t>
            </a:r>
            <a:r>
              <a:rPr lang="en-US" dirty="0" err="1"/>
              <a:t>Vespignani</a:t>
            </a:r>
            <a:r>
              <a:rPr lang="en-US" dirty="0"/>
              <a:t>. Dynamical</a:t>
            </a:r>
          </a:p>
          <a:p>
            <a:r>
              <a:rPr lang="en-US" dirty="0"/>
              <a:t>patterns of epidemic outbreaks in complex heterogeneous networks. Journal of Theoretical Biology</a:t>
            </a:r>
            <a:r>
              <a:rPr lang="en-US" dirty="0" smtClean="0"/>
              <a:t>, 235:275288</a:t>
            </a:r>
            <a:r>
              <a:rPr lang="en-US" dirty="0"/>
              <a:t>, 2005</a:t>
            </a:r>
            <a:r>
              <a:rPr lang="en-US" dirty="0" smtClean="0"/>
              <a:t>.</a:t>
            </a:r>
          </a:p>
          <a:p>
            <a:r>
              <a:rPr lang="en-US" dirty="0"/>
              <a:t>Ken T. Eames and Jonathan M. Read. Bio-inspired computing and communication. chapter </a:t>
            </a:r>
            <a:r>
              <a:rPr lang="en-US" dirty="0" smtClean="0"/>
              <a:t>Networks </a:t>
            </a:r>
            <a:r>
              <a:rPr lang="de-DE" dirty="0" smtClean="0"/>
              <a:t>in </a:t>
            </a:r>
            <a:r>
              <a:rPr lang="de-DE" dirty="0"/>
              <a:t>Epidemiology, pages 7990. Springer-Verlag, Berlin, Heidelberg, 2008</a:t>
            </a:r>
            <a:r>
              <a:rPr lang="de-DE" dirty="0" smtClean="0"/>
              <a:t>.</a:t>
            </a:r>
          </a:p>
          <a:p>
            <a:r>
              <a:rPr lang="en-US" dirty="0"/>
              <a:t>S Eubank, H </a:t>
            </a:r>
            <a:r>
              <a:rPr lang="en-US" dirty="0" err="1"/>
              <a:t>Guclu</a:t>
            </a:r>
            <a:r>
              <a:rPr lang="en-US" dirty="0"/>
              <a:t>, V S Anil Kumar, M V </a:t>
            </a:r>
            <a:r>
              <a:rPr lang="en-US" dirty="0" err="1"/>
              <a:t>Marathe</a:t>
            </a:r>
            <a:r>
              <a:rPr lang="en-US" dirty="0"/>
              <a:t>, A </a:t>
            </a:r>
            <a:r>
              <a:rPr lang="en-US" dirty="0" err="1"/>
              <a:t>Srinivasan</a:t>
            </a:r>
            <a:r>
              <a:rPr lang="en-US" dirty="0"/>
              <a:t>, Z </a:t>
            </a:r>
            <a:r>
              <a:rPr lang="en-US" dirty="0" err="1"/>
              <a:t>Toroczkai</a:t>
            </a:r>
            <a:r>
              <a:rPr lang="en-US" dirty="0"/>
              <a:t>, and N Wang. </a:t>
            </a:r>
            <a:r>
              <a:rPr lang="en-US" dirty="0" err="1" smtClean="0"/>
              <a:t>Modelling</a:t>
            </a:r>
            <a:r>
              <a:rPr lang="en-US" dirty="0" smtClean="0"/>
              <a:t> disease </a:t>
            </a:r>
            <a:r>
              <a:rPr lang="en-US" dirty="0"/>
              <a:t>outbreaks in realistic urban social networks. Nature, 429(6988):180184, 2004</a:t>
            </a:r>
            <a:r>
              <a:rPr lang="en-US" dirty="0" smtClean="0"/>
              <a:t>.</a:t>
            </a:r>
          </a:p>
          <a:p>
            <a:r>
              <a:rPr lang="en-US" dirty="0" err="1"/>
              <a:t>Romualdo</a:t>
            </a:r>
            <a:r>
              <a:rPr lang="en-US" dirty="0"/>
              <a:t> Pastor-</a:t>
            </a:r>
            <a:r>
              <a:rPr lang="en-US" dirty="0" err="1"/>
              <a:t>Satorras</a:t>
            </a:r>
            <a:r>
              <a:rPr lang="en-US" dirty="0"/>
              <a:t> and Alessandro </a:t>
            </a:r>
            <a:r>
              <a:rPr lang="en-US" dirty="0" err="1"/>
              <a:t>Vespignani</a:t>
            </a:r>
            <a:r>
              <a:rPr lang="en-US" dirty="0"/>
              <a:t>. Epidemic spreading in scale-free networks</a:t>
            </a:r>
            <a:r>
              <a:rPr lang="en-US" dirty="0" smtClean="0"/>
              <a:t>. PHYS.REV.LETT</a:t>
            </a:r>
            <a:r>
              <a:rPr lang="en-US" dirty="0"/>
              <a:t>., 86:3200, 2001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Mathematical models for disease transmission</a:t>
            </a:r>
          </a:p>
          <a:p>
            <a:pPr lvl="1"/>
            <a:r>
              <a:rPr lang="en-US" dirty="0" smtClean="0"/>
              <a:t>Transmissibility of the pathogen</a:t>
            </a:r>
          </a:p>
          <a:p>
            <a:pPr lvl="1"/>
            <a:r>
              <a:rPr lang="en-US" dirty="0" smtClean="0"/>
              <a:t>Mutation</a:t>
            </a:r>
          </a:p>
          <a:p>
            <a:pPr lvl="1"/>
            <a:r>
              <a:rPr lang="en-US" dirty="0" smtClean="0"/>
              <a:t>Immune response of host</a:t>
            </a:r>
          </a:p>
          <a:p>
            <a:pPr lvl="1"/>
            <a:r>
              <a:rPr lang="en-US" dirty="0" smtClean="0"/>
              <a:t>Quality of health-care provision</a:t>
            </a:r>
          </a:p>
          <a:p>
            <a:pPr lvl="1"/>
            <a:r>
              <a:rPr lang="en-US" dirty="0" smtClean="0"/>
              <a:t>Behavior of the population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5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Networks as a tool to study population interaction</a:t>
            </a:r>
          </a:p>
          <a:p>
            <a:r>
              <a:rPr lang="en-US" dirty="0" smtClean="0"/>
              <a:t>Individuals presented as nodes, interactions presented as links</a:t>
            </a:r>
          </a:p>
          <a:p>
            <a:r>
              <a:rPr lang="en-US" dirty="0" smtClean="0"/>
              <a:t>Strength of the link &amp; disease characteristics</a:t>
            </a:r>
          </a:p>
          <a:p>
            <a:r>
              <a:rPr lang="en-US" dirty="0" smtClean="0"/>
              <a:t>Time scale of interest</a:t>
            </a:r>
          </a:p>
          <a:p>
            <a:r>
              <a:rPr lang="en-US" dirty="0" smtClean="0"/>
              <a:t>The nature of interactions affects the spread of the epidemic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7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 of the study:</a:t>
            </a:r>
          </a:p>
          <a:p>
            <a:pPr lvl="1"/>
            <a:r>
              <a:rPr lang="en-US" dirty="0" smtClean="0"/>
              <a:t>What is the rate at which epidemic is spreading?</a:t>
            </a:r>
          </a:p>
          <a:p>
            <a:pPr lvl="1"/>
            <a:r>
              <a:rPr lang="en-US" dirty="0" smtClean="0"/>
              <a:t>How long will the epidemic persist?</a:t>
            </a:r>
          </a:p>
          <a:p>
            <a:pPr lvl="1"/>
            <a:r>
              <a:rPr lang="en-US" dirty="0" smtClean="0"/>
              <a:t>What kind of networks are most robust?</a:t>
            </a:r>
          </a:p>
          <a:p>
            <a:pPr lvl="1"/>
            <a:r>
              <a:rPr lang="en-US" dirty="0" smtClean="0"/>
              <a:t>Who is affected the most?</a:t>
            </a:r>
          </a:p>
          <a:p>
            <a:pPr lvl="1"/>
            <a:r>
              <a:rPr lang="en-US" dirty="0" smtClean="0"/>
              <a:t>Who should be isolated/inoculated first?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78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Epidemiological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SIR – Susceptible, Infected, Removed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200400" y="2895600"/>
            <a:ext cx="2821577" cy="3357154"/>
            <a:chOff x="836023" y="3043646"/>
            <a:chExt cx="2821577" cy="3357154"/>
          </a:xfrm>
        </p:grpSpPr>
        <p:sp>
          <p:nvSpPr>
            <p:cNvPr id="4" name="Oval 3"/>
            <p:cNvSpPr/>
            <p:nvPr/>
          </p:nvSpPr>
          <p:spPr>
            <a:xfrm>
              <a:off x="836023" y="3043646"/>
              <a:ext cx="914400" cy="914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2"/>
                  </a:solidFill>
                </a:rPr>
                <a:t>S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743200" y="4267200"/>
              <a:ext cx="914400" cy="914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I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836023" y="5486400"/>
              <a:ext cx="914400" cy="914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00B050"/>
                  </a:solidFill>
                </a:rPr>
                <a:t>R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4" idx="5"/>
              <a:endCxn id="5" idx="1"/>
            </p:cNvCxnSpPr>
            <p:nvPr/>
          </p:nvCxnSpPr>
          <p:spPr>
            <a:xfrm>
              <a:off x="1616512" y="3824135"/>
              <a:ext cx="1260599" cy="57697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3"/>
              <a:endCxn id="6" idx="7"/>
            </p:cNvCxnSpPr>
            <p:nvPr/>
          </p:nvCxnSpPr>
          <p:spPr>
            <a:xfrm flipH="1">
              <a:off x="1616512" y="5047689"/>
              <a:ext cx="1260599" cy="57262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4" idx="1"/>
              <a:endCxn id="4" idx="7"/>
            </p:cNvCxnSpPr>
            <p:nvPr/>
          </p:nvCxnSpPr>
          <p:spPr>
            <a:xfrm rot="5400000" flipH="1" flipV="1">
              <a:off x="1293223" y="2854268"/>
              <a:ext cx="12700" cy="646578"/>
            </a:xfrm>
            <a:prstGeom prst="curvedConnector3">
              <a:avLst>
                <a:gd name="adj1" fmla="val 6351559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611188" y="2558807"/>
            <a:ext cx="39966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p = probability of disease </a:t>
            </a:r>
          </a:p>
          <a:p>
            <a:r>
              <a:rPr lang="en-US" sz="2800" b="1" i="1" dirty="0" smtClean="0"/>
              <a:t>acquisition</a:t>
            </a:r>
            <a:endParaRPr lang="en-US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5791200" y="5103928"/>
            <a:ext cx="23182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t </a:t>
            </a:r>
            <a:r>
              <a:rPr lang="en-US" sz="2800" b="1" dirty="0" smtClean="0"/>
              <a:t>= duration of</a:t>
            </a:r>
          </a:p>
          <a:p>
            <a:r>
              <a:rPr lang="en-US" sz="2800" b="1" dirty="0" smtClean="0"/>
              <a:t>infection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66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Epidemiological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SIS – Susceptible, Infected, Susceptible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200400" y="289560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74274" y="525780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I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Curved Connector 11"/>
          <p:cNvCxnSpPr>
            <a:stCxn id="4" idx="1"/>
            <a:endCxn id="4" idx="7"/>
          </p:cNvCxnSpPr>
          <p:nvPr/>
        </p:nvCxnSpPr>
        <p:spPr>
          <a:xfrm rot="5400000" flipH="1" flipV="1">
            <a:off x="3657600" y="2706222"/>
            <a:ext cx="12700" cy="646578"/>
          </a:xfrm>
          <a:prstGeom prst="curvedConnector3">
            <a:avLst>
              <a:gd name="adj1" fmla="val 635155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11188" y="2558807"/>
            <a:ext cx="39966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p = probability of disease </a:t>
            </a:r>
          </a:p>
          <a:p>
            <a:r>
              <a:rPr lang="en-US" sz="2800" b="1" i="1" dirty="0" smtClean="0"/>
              <a:t>acquisition</a:t>
            </a:r>
            <a:endParaRPr lang="en-US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800600" y="5486400"/>
            <a:ext cx="23182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t </a:t>
            </a:r>
            <a:r>
              <a:rPr lang="en-US" sz="2800" b="1" dirty="0" smtClean="0"/>
              <a:t>= duration of</a:t>
            </a:r>
          </a:p>
          <a:p>
            <a:r>
              <a:rPr lang="en-US" sz="2800" b="1" dirty="0" smtClean="0"/>
              <a:t>infection</a:t>
            </a:r>
            <a:endParaRPr lang="en-US" sz="2800" b="1" dirty="0"/>
          </a:p>
        </p:txBody>
      </p:sp>
      <p:cxnSp>
        <p:nvCxnSpPr>
          <p:cNvPr id="11" name="Curved Connector 10"/>
          <p:cNvCxnSpPr>
            <a:stCxn id="4" idx="6"/>
            <a:endCxn id="5" idx="6"/>
          </p:cNvCxnSpPr>
          <p:nvPr/>
        </p:nvCxnSpPr>
        <p:spPr>
          <a:xfrm flipH="1">
            <a:off x="4088674" y="3352800"/>
            <a:ext cx="26126" cy="2362200"/>
          </a:xfrm>
          <a:prstGeom prst="curvedConnector3">
            <a:avLst>
              <a:gd name="adj1" fmla="val -87499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5" idx="2"/>
            <a:endCxn id="4" idx="2"/>
          </p:cNvCxnSpPr>
          <p:nvPr/>
        </p:nvCxnSpPr>
        <p:spPr>
          <a:xfrm rot="10800000" flipH="1">
            <a:off x="3174274" y="3352800"/>
            <a:ext cx="26126" cy="2362200"/>
          </a:xfrm>
          <a:prstGeom prst="curvedConnector3">
            <a:avLst>
              <a:gd name="adj1" fmla="val -87499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83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Epidemiological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SIRS – Susceptible, Infected, Removed, Susceptible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200400" y="289560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107577" y="4119154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00400" y="5338354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B050"/>
                </a:solidFill>
              </a:rPr>
              <a:t>R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8" name="Straight Arrow Connector 7"/>
          <p:cNvCxnSpPr>
            <a:stCxn id="4" idx="5"/>
            <a:endCxn id="5" idx="1"/>
          </p:cNvCxnSpPr>
          <p:nvPr/>
        </p:nvCxnSpPr>
        <p:spPr>
          <a:xfrm>
            <a:off x="3980889" y="3676089"/>
            <a:ext cx="1260599" cy="5769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7"/>
          </p:cNvCxnSpPr>
          <p:nvPr/>
        </p:nvCxnSpPr>
        <p:spPr>
          <a:xfrm flipH="1">
            <a:off x="3980889" y="4899643"/>
            <a:ext cx="1260599" cy="57262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4" idx="1"/>
            <a:endCxn id="4" idx="7"/>
          </p:cNvCxnSpPr>
          <p:nvPr/>
        </p:nvCxnSpPr>
        <p:spPr>
          <a:xfrm rot="5400000" flipH="1" flipV="1">
            <a:off x="3657600" y="2706222"/>
            <a:ext cx="12700" cy="646578"/>
          </a:xfrm>
          <a:prstGeom prst="curvedConnector3">
            <a:avLst>
              <a:gd name="adj1" fmla="val 635155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11188" y="2558807"/>
            <a:ext cx="39966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p = probability of disease </a:t>
            </a:r>
          </a:p>
          <a:p>
            <a:r>
              <a:rPr lang="en-US" sz="2800" b="1" i="1" dirty="0" smtClean="0"/>
              <a:t>acquisition</a:t>
            </a:r>
            <a:endParaRPr lang="en-US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5791200" y="5103928"/>
            <a:ext cx="23182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t </a:t>
            </a:r>
            <a:r>
              <a:rPr lang="en-US" sz="2800" b="1" dirty="0" smtClean="0"/>
              <a:t>= duration of</a:t>
            </a:r>
          </a:p>
          <a:p>
            <a:r>
              <a:rPr lang="en-US" sz="2800" b="1" dirty="0" smtClean="0"/>
              <a:t>infection</a:t>
            </a:r>
            <a:endParaRPr lang="en-US" sz="2800" b="1" dirty="0"/>
          </a:p>
        </p:txBody>
      </p:sp>
      <p:cxnSp>
        <p:nvCxnSpPr>
          <p:cNvPr id="9" name="Curved Connector 8"/>
          <p:cNvCxnSpPr>
            <a:stCxn id="6" idx="2"/>
            <a:endCxn id="4" idx="2"/>
          </p:cNvCxnSpPr>
          <p:nvPr/>
        </p:nvCxnSpPr>
        <p:spPr>
          <a:xfrm rot="10800000">
            <a:off x="3200400" y="3352800"/>
            <a:ext cx="12700" cy="2442754"/>
          </a:xfrm>
          <a:prstGeom prst="curvedConnector3">
            <a:avLst>
              <a:gd name="adj1" fmla="val 632570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1000" y="5774488"/>
            <a:ext cx="24545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t’ </a:t>
            </a:r>
            <a:r>
              <a:rPr lang="en-US" sz="2800" b="1" dirty="0" smtClean="0"/>
              <a:t>= duration of</a:t>
            </a:r>
          </a:p>
          <a:p>
            <a:r>
              <a:rPr lang="en-US" sz="2800" b="1" dirty="0" smtClean="0"/>
              <a:t>immunity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3683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Regular: Lattice, Cube, Star</a:t>
            </a:r>
          </a:p>
          <a:p>
            <a:r>
              <a:rPr lang="en-US" dirty="0" smtClean="0"/>
              <a:t>Random: Randomly interconnected with mean degree</a:t>
            </a:r>
          </a:p>
          <a:p>
            <a:r>
              <a:rPr lang="en-US" dirty="0" smtClean="0"/>
              <a:t>Scale Free Networks: Skewed degree distribution (</a:t>
            </a:r>
            <a:r>
              <a:rPr lang="en-US" smtClean="0"/>
              <a:t>follows power law)</a:t>
            </a:r>
            <a:endParaRPr lang="en-US" dirty="0" smtClean="0"/>
          </a:p>
          <a:p>
            <a:r>
              <a:rPr lang="en-US" dirty="0" smtClean="0"/>
              <a:t>Small World Networks: “</a:t>
            </a:r>
            <a:r>
              <a:rPr lang="en-US" dirty="0"/>
              <a:t>most nodes are not neighbors of one another, but most nodes can be reached from every other by a small number of hops or </a:t>
            </a:r>
            <a:r>
              <a:rPr lang="en-US" dirty="0" smtClean="0"/>
              <a:t>steps”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9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639</Words>
  <Application>Microsoft Office PowerPoint</Application>
  <PresentationFormat>On-screen Show (4:3)</PresentationFormat>
  <Paragraphs>107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Simulation of Biological Systems Spring 2011  Effects of network topology on epidemic dynamics</vt:lpstr>
      <vt:lpstr>Outline</vt:lpstr>
      <vt:lpstr>Introduction</vt:lpstr>
      <vt:lpstr>Introduction</vt:lpstr>
      <vt:lpstr>Introduction</vt:lpstr>
      <vt:lpstr>Epidemiological models</vt:lpstr>
      <vt:lpstr>Epidemiological models</vt:lpstr>
      <vt:lpstr>Epidemiological models</vt:lpstr>
      <vt:lpstr>Network Models</vt:lpstr>
      <vt:lpstr>Network models</vt:lpstr>
      <vt:lpstr>Approach</vt:lpstr>
      <vt:lpstr>Parameters</vt:lpstr>
      <vt:lpstr>Results: Peak infected population</vt:lpstr>
      <vt:lpstr>Results: Persistence</vt:lpstr>
      <vt:lpstr>Results: Synchronization in small world networks</vt:lpstr>
      <vt:lpstr>Results: Synchronization in Small World networks</vt:lpstr>
      <vt:lpstr>Results: Synchronization in small world networks</vt:lpstr>
      <vt:lpstr>Results: Synchronization</vt:lpstr>
      <vt:lpstr>Countermeasure seeding strategies</vt:lpstr>
      <vt:lpstr>Results: Countermeasures</vt:lpstr>
      <vt:lpstr>Results: Countermeasures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of Biological Systems  Network effects in epidemiology</dc:title>
  <dc:creator>Aemen</dc:creator>
  <cp:lastModifiedBy>Aemen</cp:lastModifiedBy>
  <cp:revision>39</cp:revision>
  <dcterms:created xsi:type="dcterms:W3CDTF">2011-05-06T10:01:14Z</dcterms:created>
  <dcterms:modified xsi:type="dcterms:W3CDTF">2011-05-06T13:29:59Z</dcterms:modified>
</cp:coreProperties>
</file>