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63D57-369C-44ED-8504-515B59B7313B}" v="52" dt="2019-08-27T20:01:29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Bortoni" userId="65e4c03bce609424" providerId="LiveId" clId="{07B63D57-369C-44ED-8504-515B59B7313B}"/>
    <pc:docChg chg="undo custSel modSld">
      <pc:chgData name="Alberto Bortoni" userId="65e4c03bce609424" providerId="LiveId" clId="{07B63D57-369C-44ED-8504-515B59B7313B}" dt="2019-08-27T20:01:52.234" v="182" actId="1076"/>
      <pc:docMkLst>
        <pc:docMk/>
      </pc:docMkLst>
      <pc:sldChg chg="addSp delSp modSp">
        <pc:chgData name="Alberto Bortoni" userId="65e4c03bce609424" providerId="LiveId" clId="{07B63D57-369C-44ED-8504-515B59B7313B}" dt="2019-08-27T20:01:52.234" v="182" actId="1076"/>
        <pc:sldMkLst>
          <pc:docMk/>
          <pc:sldMk cId="1909502788" sldId="256"/>
        </pc:sldMkLst>
        <pc:spChg chg="del">
          <ac:chgData name="Alberto Bortoni" userId="65e4c03bce609424" providerId="LiveId" clId="{07B63D57-369C-44ED-8504-515B59B7313B}" dt="2019-08-27T18:48:11.334" v="0"/>
          <ac:spMkLst>
            <pc:docMk/>
            <pc:sldMk cId="1909502788" sldId="256"/>
            <ac:spMk id="2" creationId="{A28ABF1A-8DF6-49D5-AA23-481234ADCCB0}"/>
          </ac:spMkLst>
        </pc:spChg>
        <pc:spChg chg="del">
          <ac:chgData name="Alberto Bortoni" userId="65e4c03bce609424" providerId="LiveId" clId="{07B63D57-369C-44ED-8504-515B59B7313B}" dt="2019-08-27T18:48:11.334" v="0"/>
          <ac:spMkLst>
            <pc:docMk/>
            <pc:sldMk cId="1909502788" sldId="256"/>
            <ac:spMk id="3" creationId="{F428BEA0-06A3-4452-938E-9FF6AB105EF8}"/>
          </ac:spMkLst>
        </pc:spChg>
        <pc:spChg chg="add mod">
          <ac:chgData name="Alberto Bortoni" userId="65e4c03bce609424" providerId="LiveId" clId="{07B63D57-369C-44ED-8504-515B59B7313B}" dt="2019-08-27T20:01:38.872" v="180" actId="1076"/>
          <ac:spMkLst>
            <pc:docMk/>
            <pc:sldMk cId="1909502788" sldId="256"/>
            <ac:spMk id="4" creationId="{A4FC72B7-0AF8-4527-A50D-ED95CEE6340F}"/>
          </ac:spMkLst>
        </pc:spChg>
        <pc:spChg chg="add mod">
          <ac:chgData name="Alberto Bortoni" userId="65e4c03bce609424" providerId="LiveId" clId="{07B63D57-369C-44ED-8504-515B59B7313B}" dt="2019-08-27T19:48:43.014" v="70" actId="208"/>
          <ac:spMkLst>
            <pc:docMk/>
            <pc:sldMk cId="1909502788" sldId="256"/>
            <ac:spMk id="5" creationId="{D5360CDC-974A-4DB0-915A-454190B01F86}"/>
          </ac:spMkLst>
        </pc:spChg>
        <pc:spChg chg="add mod">
          <ac:chgData name="Alberto Bortoni" userId="65e4c03bce609424" providerId="LiveId" clId="{07B63D57-369C-44ED-8504-515B59B7313B}" dt="2019-08-27T20:01:42.968" v="181" actId="1076"/>
          <ac:spMkLst>
            <pc:docMk/>
            <pc:sldMk cId="1909502788" sldId="256"/>
            <ac:spMk id="6" creationId="{3CD1E74B-1882-4949-B5A1-446B17F288C2}"/>
          </ac:spMkLst>
        </pc:spChg>
        <pc:spChg chg="add mod">
          <ac:chgData name="Alberto Bortoni" userId="65e4c03bce609424" providerId="LiveId" clId="{07B63D57-369C-44ED-8504-515B59B7313B}" dt="2019-08-27T19:48:43.014" v="70" actId="208"/>
          <ac:spMkLst>
            <pc:docMk/>
            <pc:sldMk cId="1909502788" sldId="256"/>
            <ac:spMk id="7" creationId="{B15CC2B6-CEDC-4C1F-9064-74B6EBC91FDF}"/>
          </ac:spMkLst>
        </pc:spChg>
        <pc:spChg chg="add mod">
          <ac:chgData name="Alberto Bortoni" userId="65e4c03bce609424" providerId="LiveId" clId="{07B63D57-369C-44ED-8504-515B59B7313B}" dt="2019-08-27T19:48:43.014" v="70" actId="208"/>
          <ac:spMkLst>
            <pc:docMk/>
            <pc:sldMk cId="1909502788" sldId="256"/>
            <ac:spMk id="8" creationId="{88F1A6E0-D9E2-4B0A-80FA-7CCCD13C4750}"/>
          </ac:spMkLst>
        </pc:spChg>
        <pc:spChg chg="add mod">
          <ac:chgData name="Alberto Bortoni" userId="65e4c03bce609424" providerId="LiveId" clId="{07B63D57-369C-44ED-8504-515B59B7313B}" dt="2019-08-27T19:48:43.014" v="70" actId="208"/>
          <ac:spMkLst>
            <pc:docMk/>
            <pc:sldMk cId="1909502788" sldId="256"/>
            <ac:spMk id="9" creationId="{F7788AF8-B7EB-4282-A648-81BCA64F6843}"/>
          </ac:spMkLst>
        </pc:spChg>
        <pc:spChg chg="add mod">
          <ac:chgData name="Alberto Bortoni" userId="65e4c03bce609424" providerId="LiveId" clId="{07B63D57-369C-44ED-8504-515B59B7313B}" dt="2019-08-27T19:57:35.146" v="165" actId="1076"/>
          <ac:spMkLst>
            <pc:docMk/>
            <pc:sldMk cId="1909502788" sldId="256"/>
            <ac:spMk id="10" creationId="{E01EF09A-3A63-47ED-9543-9469D1816EF7}"/>
          </ac:spMkLst>
        </pc:spChg>
        <pc:spChg chg="add mod">
          <ac:chgData name="Alberto Bortoni" userId="65e4c03bce609424" providerId="LiveId" clId="{07B63D57-369C-44ED-8504-515B59B7313B}" dt="2019-08-27T20:01:52.234" v="182" actId="1076"/>
          <ac:spMkLst>
            <pc:docMk/>
            <pc:sldMk cId="1909502788" sldId="256"/>
            <ac:spMk id="11" creationId="{B08544BA-3BB5-4130-8941-428C6F62A16A}"/>
          </ac:spMkLst>
        </pc:spChg>
        <pc:spChg chg="add mod">
          <ac:chgData name="Alberto Bortoni" userId="65e4c03bce609424" providerId="LiveId" clId="{07B63D57-369C-44ED-8504-515B59B7313B}" dt="2019-08-27T19:48:43.014" v="70" actId="208"/>
          <ac:spMkLst>
            <pc:docMk/>
            <pc:sldMk cId="1909502788" sldId="256"/>
            <ac:spMk id="12" creationId="{F83F5CEE-31E0-47F5-ADA5-355515C120D2}"/>
          </ac:spMkLst>
        </pc:spChg>
        <pc:spChg chg="add mod">
          <ac:chgData name="Alberto Bortoni" userId="65e4c03bce609424" providerId="LiveId" clId="{07B63D57-369C-44ED-8504-515B59B7313B}" dt="2019-08-27T19:48:43.014" v="70" actId="208"/>
          <ac:spMkLst>
            <pc:docMk/>
            <pc:sldMk cId="1909502788" sldId="256"/>
            <ac:spMk id="13" creationId="{712FB58F-BD4B-4186-8379-BFE4E38AEA79}"/>
          </ac:spMkLst>
        </pc:spChg>
        <pc:spChg chg="add mod">
          <ac:chgData name="Alberto Bortoni" userId="65e4c03bce609424" providerId="LiveId" clId="{07B63D57-369C-44ED-8504-515B59B7313B}" dt="2019-08-27T19:48:58.147" v="71" actId="1076"/>
          <ac:spMkLst>
            <pc:docMk/>
            <pc:sldMk cId="1909502788" sldId="256"/>
            <ac:spMk id="14" creationId="{31CF6CDB-3A71-4AD6-BE42-385B06E86FAE}"/>
          </ac:spMkLst>
        </pc:spChg>
        <pc:spChg chg="add del mod">
          <ac:chgData name="Alberto Bortoni" userId="65e4c03bce609424" providerId="LiveId" clId="{07B63D57-369C-44ED-8504-515B59B7313B}" dt="2019-08-27T19:26:53.912" v="51" actId="478"/>
          <ac:spMkLst>
            <pc:docMk/>
            <pc:sldMk cId="1909502788" sldId="256"/>
            <ac:spMk id="15" creationId="{EE0A396D-F52C-4077-B7AB-9370822C5F0B}"/>
          </ac:spMkLst>
        </pc:spChg>
        <pc:spChg chg="add mod">
          <ac:chgData name="Alberto Bortoni" userId="65e4c03bce609424" providerId="LiveId" clId="{07B63D57-369C-44ED-8504-515B59B7313B}" dt="2019-08-27T19:50:17.754" v="124" actId="208"/>
          <ac:spMkLst>
            <pc:docMk/>
            <pc:sldMk cId="1909502788" sldId="256"/>
            <ac:spMk id="16" creationId="{98ED7A41-A32C-49FB-843F-1E9A76510D19}"/>
          </ac:spMkLst>
        </pc:spChg>
        <pc:spChg chg="add mod">
          <ac:chgData name="Alberto Bortoni" userId="65e4c03bce609424" providerId="LiveId" clId="{07B63D57-369C-44ED-8504-515B59B7313B}" dt="2019-08-27T19:50:17.754" v="124" actId="208"/>
          <ac:spMkLst>
            <pc:docMk/>
            <pc:sldMk cId="1909502788" sldId="256"/>
            <ac:spMk id="17" creationId="{454DD3A5-ADB0-4AF8-AE96-4B532436B651}"/>
          </ac:spMkLst>
        </pc:spChg>
        <pc:spChg chg="add mod">
          <ac:chgData name="Alberto Bortoni" userId="65e4c03bce609424" providerId="LiveId" clId="{07B63D57-369C-44ED-8504-515B59B7313B}" dt="2019-08-27T19:51:26.074" v="133" actId="20577"/>
          <ac:spMkLst>
            <pc:docMk/>
            <pc:sldMk cId="1909502788" sldId="256"/>
            <ac:spMk id="18" creationId="{79FDAD62-E5DC-4B38-A05E-E1CDF66A1BA7}"/>
          </ac:spMkLst>
        </pc:spChg>
        <pc:spChg chg="add mod">
          <ac:chgData name="Alberto Bortoni" userId="65e4c03bce609424" providerId="LiveId" clId="{07B63D57-369C-44ED-8504-515B59B7313B}" dt="2019-08-27T19:51:36.184" v="144" actId="1076"/>
          <ac:spMkLst>
            <pc:docMk/>
            <pc:sldMk cId="1909502788" sldId="256"/>
            <ac:spMk id="19" creationId="{68C83B34-D98C-46E9-BDAD-9A341EF39DCC}"/>
          </ac:spMkLst>
        </pc:spChg>
        <pc:spChg chg="add mod">
          <ac:chgData name="Alberto Bortoni" userId="65e4c03bce609424" providerId="LiveId" clId="{07B63D57-369C-44ED-8504-515B59B7313B}" dt="2019-08-27T19:51:32.645" v="142" actId="20577"/>
          <ac:spMkLst>
            <pc:docMk/>
            <pc:sldMk cId="1909502788" sldId="256"/>
            <ac:spMk id="20" creationId="{D9F2A36B-8F8C-4DD6-A17B-AB0A41DBF63D}"/>
          </ac:spMkLst>
        </pc:spChg>
        <pc:cxnChg chg="add del mod">
          <ac:chgData name="Alberto Bortoni" userId="65e4c03bce609424" providerId="LiveId" clId="{07B63D57-369C-44ED-8504-515B59B7313B}" dt="2019-08-27T19:54:39.357" v="146" actId="11529"/>
          <ac:cxnSpMkLst>
            <pc:docMk/>
            <pc:sldMk cId="1909502788" sldId="256"/>
            <ac:cxnSpMk id="22" creationId="{2ADE6FF9-4245-407E-9E18-7E4C80C6930C}"/>
          </ac:cxnSpMkLst>
        </pc:cxnChg>
        <pc:cxnChg chg="add mod">
          <ac:chgData name="Alberto Bortoni" userId="65e4c03bce609424" providerId="LiveId" clId="{07B63D57-369C-44ED-8504-515B59B7313B}" dt="2019-08-27T20:01:52.234" v="182" actId="1076"/>
          <ac:cxnSpMkLst>
            <pc:docMk/>
            <pc:sldMk cId="1909502788" sldId="256"/>
            <ac:cxnSpMk id="24" creationId="{DFECCA8B-D754-4B7E-A17B-594276ADAD26}"/>
          </ac:cxnSpMkLst>
        </pc:cxnChg>
        <pc:cxnChg chg="add mod">
          <ac:chgData name="Alberto Bortoni" userId="65e4c03bce609424" providerId="LiveId" clId="{07B63D57-369C-44ED-8504-515B59B7313B}" dt="2019-08-27T20:01:52.234" v="182" actId="1076"/>
          <ac:cxnSpMkLst>
            <pc:docMk/>
            <pc:sldMk cId="1909502788" sldId="256"/>
            <ac:cxnSpMk id="26" creationId="{5EF4395A-4998-49EB-9CB7-BAB77523F014}"/>
          </ac:cxnSpMkLst>
        </pc:cxnChg>
        <pc:cxnChg chg="add mod">
          <ac:chgData name="Alberto Bortoni" userId="65e4c03bce609424" providerId="LiveId" clId="{07B63D57-369C-44ED-8504-515B59B7313B}" dt="2019-08-27T20:01:42.968" v="181" actId="1076"/>
          <ac:cxnSpMkLst>
            <pc:docMk/>
            <pc:sldMk cId="1909502788" sldId="256"/>
            <ac:cxnSpMk id="28" creationId="{4E93B511-D906-47D7-B167-F5CCBC0BEE9F}"/>
          </ac:cxnSpMkLst>
        </pc:cxnChg>
        <pc:cxnChg chg="add mod">
          <ac:chgData name="Alberto Bortoni" userId="65e4c03bce609424" providerId="LiveId" clId="{07B63D57-369C-44ED-8504-515B59B7313B}" dt="2019-08-27T19:55:49.037" v="150" actId="11529"/>
          <ac:cxnSpMkLst>
            <pc:docMk/>
            <pc:sldMk cId="1909502788" sldId="256"/>
            <ac:cxnSpMk id="30" creationId="{7AE5CCC7-C940-4833-9552-1722BF761F64}"/>
          </ac:cxnSpMkLst>
        </pc:cxnChg>
        <pc:cxnChg chg="add mod">
          <ac:chgData name="Alberto Bortoni" userId="65e4c03bce609424" providerId="LiveId" clId="{07B63D57-369C-44ED-8504-515B59B7313B}" dt="2019-08-27T19:55:57.496" v="151" actId="11529"/>
          <ac:cxnSpMkLst>
            <pc:docMk/>
            <pc:sldMk cId="1909502788" sldId="256"/>
            <ac:cxnSpMk id="32" creationId="{CC33809F-A22E-4BEC-90FC-4C4EAA5F783A}"/>
          </ac:cxnSpMkLst>
        </pc:cxnChg>
        <pc:cxnChg chg="add mod">
          <ac:chgData name="Alberto Bortoni" userId="65e4c03bce609424" providerId="LiveId" clId="{07B63D57-369C-44ED-8504-515B59B7313B}" dt="2019-08-27T19:57:35.146" v="165" actId="1076"/>
          <ac:cxnSpMkLst>
            <pc:docMk/>
            <pc:sldMk cId="1909502788" sldId="256"/>
            <ac:cxnSpMk id="34" creationId="{6334BCDB-57FF-4614-9793-B71E2CFA8E54}"/>
          </ac:cxnSpMkLst>
        </pc:cxnChg>
        <pc:cxnChg chg="add del mod">
          <ac:chgData name="Alberto Bortoni" userId="65e4c03bce609424" providerId="LiveId" clId="{07B63D57-369C-44ED-8504-515B59B7313B}" dt="2019-08-27T19:57:54.411" v="166" actId="478"/>
          <ac:cxnSpMkLst>
            <pc:docMk/>
            <pc:sldMk cId="1909502788" sldId="256"/>
            <ac:cxnSpMk id="36" creationId="{1B2C59B2-DA0F-429C-887A-FE23FF8CE22C}"/>
          </ac:cxnSpMkLst>
        </pc:cxnChg>
        <pc:cxnChg chg="add mod">
          <ac:chgData name="Alberto Bortoni" userId="65e4c03bce609424" providerId="LiveId" clId="{07B63D57-369C-44ED-8504-515B59B7313B}" dt="2019-08-27T19:58:18.992" v="167" actId="11529"/>
          <ac:cxnSpMkLst>
            <pc:docMk/>
            <pc:sldMk cId="1909502788" sldId="256"/>
            <ac:cxnSpMk id="48" creationId="{163514FB-EF8B-4820-A8C8-AAB218D0E218}"/>
          </ac:cxnSpMkLst>
        </pc:cxnChg>
        <pc:cxnChg chg="add mod">
          <ac:chgData name="Alberto Bortoni" userId="65e4c03bce609424" providerId="LiveId" clId="{07B63D57-369C-44ED-8504-515B59B7313B}" dt="2019-08-27T19:59:05.651" v="168" actId="11529"/>
          <ac:cxnSpMkLst>
            <pc:docMk/>
            <pc:sldMk cId="1909502788" sldId="256"/>
            <ac:cxnSpMk id="50" creationId="{8978CA93-5A74-4543-9148-AC57EDBF9F11}"/>
          </ac:cxnSpMkLst>
        </pc:cxnChg>
        <pc:cxnChg chg="add del mod">
          <ac:chgData name="Alberto Bortoni" userId="65e4c03bce609424" providerId="LiveId" clId="{07B63D57-369C-44ED-8504-515B59B7313B}" dt="2019-08-27T19:59:21.467" v="170" actId="11529"/>
          <ac:cxnSpMkLst>
            <pc:docMk/>
            <pc:sldMk cId="1909502788" sldId="256"/>
            <ac:cxnSpMk id="52" creationId="{F1FEDB41-091C-4048-8AF9-F9F38BD3381B}"/>
          </ac:cxnSpMkLst>
        </pc:cxnChg>
        <pc:cxnChg chg="add mod">
          <ac:chgData name="Alberto Bortoni" userId="65e4c03bce609424" providerId="LiveId" clId="{07B63D57-369C-44ED-8504-515B59B7313B}" dt="2019-08-27T20:01:52.234" v="182" actId="1076"/>
          <ac:cxnSpMkLst>
            <pc:docMk/>
            <pc:sldMk cId="1909502788" sldId="256"/>
            <ac:cxnSpMk id="54" creationId="{A73BABB5-FED9-4060-B8E0-B1B96DB070BC}"/>
          </ac:cxnSpMkLst>
        </pc:cxnChg>
        <pc:cxnChg chg="add mod">
          <ac:chgData name="Alberto Bortoni" userId="65e4c03bce609424" providerId="LiveId" clId="{07B63D57-369C-44ED-8504-515B59B7313B}" dt="2019-08-27T19:59:50.073" v="172" actId="11529"/>
          <ac:cxnSpMkLst>
            <pc:docMk/>
            <pc:sldMk cId="1909502788" sldId="256"/>
            <ac:cxnSpMk id="56" creationId="{EEF5650D-C34D-4B85-8888-282B75A95F82}"/>
          </ac:cxnSpMkLst>
        </pc:cxnChg>
        <pc:cxnChg chg="add mod">
          <ac:chgData name="Alberto Bortoni" userId="65e4c03bce609424" providerId="LiveId" clId="{07B63D57-369C-44ED-8504-515B59B7313B}" dt="2019-08-27T20:01:52.234" v="182" actId="1076"/>
          <ac:cxnSpMkLst>
            <pc:docMk/>
            <pc:sldMk cId="1909502788" sldId="256"/>
            <ac:cxnSpMk id="58" creationId="{97ABB047-4DAD-40A9-9909-D130034DA0F5}"/>
          </ac:cxnSpMkLst>
        </pc:cxnChg>
        <pc:cxnChg chg="add mod">
          <ac:chgData name="Alberto Bortoni" userId="65e4c03bce609424" providerId="LiveId" clId="{07B63D57-369C-44ED-8504-515B59B7313B}" dt="2019-08-27T20:01:42.968" v="181" actId="1076"/>
          <ac:cxnSpMkLst>
            <pc:docMk/>
            <pc:sldMk cId="1909502788" sldId="256"/>
            <ac:cxnSpMk id="60" creationId="{6F780ECC-6E9C-4FFE-B418-274DD1FC5B94}"/>
          </ac:cxnSpMkLst>
        </pc:cxnChg>
        <pc:cxnChg chg="add mod">
          <ac:chgData name="Alberto Bortoni" userId="65e4c03bce609424" providerId="LiveId" clId="{07B63D57-369C-44ED-8504-515B59B7313B}" dt="2019-08-27T20:00:32.838" v="175" actId="11529"/>
          <ac:cxnSpMkLst>
            <pc:docMk/>
            <pc:sldMk cId="1909502788" sldId="256"/>
            <ac:cxnSpMk id="62" creationId="{7CCC539D-54F3-4078-8D17-EC54DEFC775D}"/>
          </ac:cxnSpMkLst>
        </pc:cxnChg>
        <pc:cxnChg chg="add mod">
          <ac:chgData name="Alberto Bortoni" userId="65e4c03bce609424" providerId="LiveId" clId="{07B63D57-369C-44ED-8504-515B59B7313B}" dt="2019-08-27T20:01:42.968" v="181" actId="1076"/>
          <ac:cxnSpMkLst>
            <pc:docMk/>
            <pc:sldMk cId="1909502788" sldId="256"/>
            <ac:cxnSpMk id="64" creationId="{0C264D71-A72D-4D61-A05D-6E89AE16B90B}"/>
          </ac:cxnSpMkLst>
        </pc:cxnChg>
        <pc:cxnChg chg="add mod">
          <ac:chgData name="Alberto Bortoni" userId="65e4c03bce609424" providerId="LiveId" clId="{07B63D57-369C-44ED-8504-515B59B7313B}" dt="2019-08-27T20:01:05.563" v="177" actId="11529"/>
          <ac:cxnSpMkLst>
            <pc:docMk/>
            <pc:sldMk cId="1909502788" sldId="256"/>
            <ac:cxnSpMk id="66" creationId="{84A50BC9-C536-4501-A58C-1AFC924E314A}"/>
          </ac:cxnSpMkLst>
        </pc:cxnChg>
        <pc:cxnChg chg="add mod">
          <ac:chgData name="Alberto Bortoni" userId="65e4c03bce609424" providerId="LiveId" clId="{07B63D57-369C-44ED-8504-515B59B7313B}" dt="2019-08-27T20:01:18.421" v="178" actId="11529"/>
          <ac:cxnSpMkLst>
            <pc:docMk/>
            <pc:sldMk cId="1909502788" sldId="256"/>
            <ac:cxnSpMk id="68" creationId="{68EB5168-C240-4450-908A-0B53CF39BEEA}"/>
          </ac:cxnSpMkLst>
        </pc:cxnChg>
        <pc:cxnChg chg="add mod">
          <ac:chgData name="Alberto Bortoni" userId="65e4c03bce609424" providerId="LiveId" clId="{07B63D57-369C-44ED-8504-515B59B7313B}" dt="2019-08-27T20:01:29.373" v="179" actId="11529"/>
          <ac:cxnSpMkLst>
            <pc:docMk/>
            <pc:sldMk cId="1909502788" sldId="256"/>
            <ac:cxnSpMk id="70" creationId="{4FE80F97-C69D-4A5F-8589-24D72E7EC1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8629-C6DB-4556-95B1-02E059EC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4D298-EB58-4F1B-A9A2-0A9E41CDA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E825-108A-47D0-B9A4-E0BC27A5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3B90-9602-4CD6-A3EB-F6FBB69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E5DD-B0E3-4B4C-A7FC-E56A57A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4B94-2005-4801-B315-56418CB2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0D766-BA38-44C5-877C-1D6653B11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8690-616F-401A-B465-43B63D18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39EB-0714-43A0-89A4-6B25D090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A052-D720-4405-AC87-1F958286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A55C5-CFB0-4EE0-8FCC-E47D2038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0F9AE-B83D-4730-A657-7E169D59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2E9D-F0D8-465C-A13B-BE604CB7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4AE0-3AD4-49D4-8D70-548EBD5A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B225-DF11-452F-9D89-EAAB50C2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1A27-64E3-470E-81E1-42C72B99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DD0A-B45F-4A7A-AD16-C4977AB7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CD6E-65EF-4F75-8D0B-4B8AFC96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DC8F-C2D8-4D2A-AEE3-AF945539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4117-E336-4D43-B427-9A2CEB8C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12C2-9477-4E5E-B741-4050423A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3FD90-CA72-4598-91D1-1BEC0B66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3AA6-0022-4512-9F97-EDA77955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082-7749-4CD6-A47D-15CFD421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47F2-A251-4D1E-BC92-AFC22015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9072-E9EF-43E2-8213-C603CDD4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E1C8-B384-4BDC-AACD-F2994753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A46C5-4063-49C8-93BC-C8961140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E043D-66C2-43FF-B8F8-EC2242A2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16AE-B965-4AC2-B1CD-6E63EBC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0315-2178-491A-BCC9-B5C559E4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3A2F-FB30-4EC3-ACD6-6623DB9A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C4895-5271-49DF-9D18-C16112A8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0EFEE-B41B-44D5-A708-6DACD8D1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63A84-B791-4110-8C0D-50E750719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86315-8F15-4B70-800D-06C3BB097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26DE3-050E-4982-89ED-585DA186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EF37-CA5F-4E43-BED1-53A104E4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7940E-C652-4328-A2A6-C73DF58D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4E5-72AD-41EB-B346-05CD7072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ADA91-9A12-46A6-A74B-3F62C3C0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F04BC-56B3-4876-96E7-1D020644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92410-9E1C-471D-9C59-B9FF0F3F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AF190-4505-4911-B3DB-E87EF70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2CFF-352F-4385-98C5-F7BEABBF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247CC-3003-411E-956F-1ABDF20B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1ED1-8AC4-49D4-A415-68E1588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C8B6-4CB7-4A8D-8407-09408B69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D5F06-E8AF-4A8F-A174-D21F7930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CAC3F-B0E5-4380-9792-66CE1474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DBDD-0B41-4363-A932-FFB46E97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FD3F-FF6D-4748-A3D9-E4DF6582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BD0B-6476-4FE3-8414-5C38E8E3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13EFD-2191-42EC-A9C3-4AA587103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8020D-FFA0-4EA6-8369-18D9A133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22FC-6746-43A0-A55A-7A6CBDF7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BE1B-C0D3-404A-9E2A-67965243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4006-5284-4312-9B7D-85F3D5AA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4C59A-22FE-490D-BA86-D72CFD55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9332-8366-4668-95C8-778EC381E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B5EE-6762-4758-BCEA-3A4405356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1565-50A1-476F-AA09-446D3B1944D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80AB-B37A-4331-80B0-054185ABA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2F9C-6AAB-46C5-B976-41F7F5FB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160E-9E92-498F-8AC3-83D37EE9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C72B7-0AF8-4527-A50D-ED95CEE6340F}"/>
              </a:ext>
            </a:extLst>
          </p:cNvPr>
          <p:cNvSpPr txBox="1"/>
          <p:nvPr/>
        </p:nvSpPr>
        <p:spPr>
          <a:xfrm>
            <a:off x="124090" y="88703"/>
            <a:ext cx="187391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biolocomotionGui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0CDC-974A-4DB0-915A-454190B01F86}"/>
              </a:ext>
            </a:extLst>
          </p:cNvPr>
          <p:cNvSpPr txBox="1"/>
          <p:nvPr/>
        </p:nvSpPr>
        <p:spPr>
          <a:xfrm>
            <a:off x="7097971" y="2207895"/>
            <a:ext cx="272799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computeNullStateMechGui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E74B-1882-4949-B5A1-446B17F288C2}"/>
              </a:ext>
            </a:extLst>
          </p:cNvPr>
          <p:cNvSpPr txBox="1"/>
          <p:nvPr/>
        </p:nvSpPr>
        <p:spPr>
          <a:xfrm>
            <a:off x="1714214" y="1141281"/>
            <a:ext cx="330039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createBlankStudyArchitectureGui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CC2B6-CEDC-4C1F-9064-74B6EBC91FDF}"/>
              </a:ext>
            </a:extLst>
          </p:cNvPr>
          <p:cNvSpPr txBox="1"/>
          <p:nvPr/>
        </p:nvSpPr>
        <p:spPr>
          <a:xfrm>
            <a:off x="9272100" y="5306580"/>
            <a:ext cx="2142381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createCameraObjGui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1A6E0-D9E2-4B0A-80FA-7CCCD13C4750}"/>
              </a:ext>
            </a:extLst>
          </p:cNvPr>
          <p:cNvSpPr txBox="1"/>
          <p:nvPr/>
        </p:nvSpPr>
        <p:spPr>
          <a:xfrm>
            <a:off x="8891101" y="4802276"/>
            <a:ext cx="2445734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createNodeStandardGui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88AF8-B7EB-4282-A648-81BCA64F6843}"/>
              </a:ext>
            </a:extLst>
          </p:cNvPr>
          <p:cNvSpPr txBox="1"/>
          <p:nvPr/>
        </p:nvSpPr>
        <p:spPr>
          <a:xfrm>
            <a:off x="8762763" y="5883005"/>
            <a:ext cx="2868157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extractFramesFromVideoGui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EF09A-3A63-47ED-9543-9469D1816EF7}"/>
              </a:ext>
            </a:extLst>
          </p:cNvPr>
          <p:cNvSpPr txBox="1"/>
          <p:nvPr/>
        </p:nvSpPr>
        <p:spPr>
          <a:xfrm>
            <a:off x="4796352" y="4468523"/>
            <a:ext cx="2816284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motionAnimationViewerGui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544BA-3BB5-4130-8941-428C6F62A16A}"/>
              </a:ext>
            </a:extLst>
          </p:cNvPr>
          <p:cNvSpPr txBox="1"/>
          <p:nvPr/>
        </p:nvSpPr>
        <p:spPr>
          <a:xfrm>
            <a:off x="216634" y="2302804"/>
            <a:ext cx="2952155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motionCsvToNodeStdMapGui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F5CEE-31E0-47F5-ADA5-355515C120D2}"/>
              </a:ext>
            </a:extLst>
          </p:cNvPr>
          <p:cNvSpPr txBox="1"/>
          <p:nvPr/>
        </p:nvSpPr>
        <p:spPr>
          <a:xfrm>
            <a:off x="9047490" y="4093214"/>
            <a:ext cx="2289345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renameVesperFilesGui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FB58F-BD4B-4186-8379-BFE4E38AEA79}"/>
              </a:ext>
            </a:extLst>
          </p:cNvPr>
          <p:cNvSpPr txBox="1"/>
          <p:nvPr/>
        </p:nvSpPr>
        <p:spPr>
          <a:xfrm>
            <a:off x="1553580" y="3943764"/>
            <a:ext cx="2208490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vesperDataImportGui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F6CDB-3A71-4AD6-BE42-385B06E86FAE}"/>
              </a:ext>
            </a:extLst>
          </p:cNvPr>
          <p:cNvSpPr txBox="1"/>
          <p:nvPr/>
        </p:nvSpPr>
        <p:spPr>
          <a:xfrm>
            <a:off x="6403657" y="3215374"/>
            <a:ext cx="2162900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videoTrialHandlerGui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D7A41-A32C-49FB-843F-1E9A76510D19}"/>
              </a:ext>
            </a:extLst>
          </p:cNvPr>
          <p:cNvSpPr txBox="1"/>
          <p:nvPr/>
        </p:nvSpPr>
        <p:spPr>
          <a:xfrm>
            <a:off x="1489412" y="4886237"/>
            <a:ext cx="827214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Vesper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DD3A5-ADB0-4AF8-AE96-4B532436B651}"/>
              </a:ext>
            </a:extLst>
          </p:cNvPr>
          <p:cNvSpPr txBox="1"/>
          <p:nvPr/>
        </p:nvSpPr>
        <p:spPr>
          <a:xfrm>
            <a:off x="1453317" y="5359480"/>
            <a:ext cx="817853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DAD62-E5DC-4B38-A05E-E1CDF66A1BA7}"/>
              </a:ext>
            </a:extLst>
          </p:cNvPr>
          <p:cNvSpPr txBox="1"/>
          <p:nvPr/>
        </p:nvSpPr>
        <p:spPr>
          <a:xfrm>
            <a:off x="1405191" y="5945016"/>
            <a:ext cx="1394036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DLT</a:t>
            </a:r>
            <a:r>
              <a:rPr lang="en-US" dirty="0"/>
              <a:t> (</a:t>
            </a:r>
            <a:r>
              <a:rPr lang="en-US" dirty="0" err="1"/>
              <a:t>xmalab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83B34-D98C-46E9-BDAD-9A341EF39DCC}"/>
              </a:ext>
            </a:extLst>
          </p:cNvPr>
          <p:cNvSpPr txBox="1"/>
          <p:nvPr/>
        </p:nvSpPr>
        <p:spPr>
          <a:xfrm>
            <a:off x="2732675" y="5467582"/>
            <a:ext cx="759823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2A36B-8F8C-4DD6-A17B-AB0A41DBF63D}"/>
              </a:ext>
            </a:extLst>
          </p:cNvPr>
          <p:cNvSpPr txBox="1"/>
          <p:nvPr/>
        </p:nvSpPr>
        <p:spPr>
          <a:xfrm>
            <a:off x="3382158" y="5991094"/>
            <a:ext cx="1785938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3D data (</a:t>
            </a:r>
            <a:r>
              <a:rPr lang="en-US" dirty="0" err="1"/>
              <a:t>xmalab</a:t>
            </a:r>
            <a:r>
              <a:rPr lang="en-US" dirty="0"/>
              <a:t>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ECCA8B-D754-4B7E-A17B-594276ADAD26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rot="10800000" flipH="1">
            <a:off x="216633" y="1325948"/>
            <a:ext cx="4797971" cy="1161523"/>
          </a:xfrm>
          <a:prstGeom prst="bentConnector5">
            <a:avLst>
              <a:gd name="adj1" fmla="val -4765"/>
              <a:gd name="adj2" fmla="val 50000"/>
              <a:gd name="adj3" fmla="val 104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EF4395A-4998-49EB-9CB7-BAB77523F014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4134503" y="230344"/>
            <a:ext cx="2314806" cy="7198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E93B511-D906-47D7-B167-F5CCBC0BEE9F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rot="16200000" flipH="1">
            <a:off x="1579528" y="3295494"/>
            <a:ext cx="4480481" cy="910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AE5CCC7-C940-4833-9552-1722BF761F64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2108323" y="4521400"/>
            <a:ext cx="757807" cy="341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C33809F-A22E-4BEC-90FC-4C4EAA5F783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762070" y="3400040"/>
            <a:ext cx="2641587" cy="728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334BCDB-57FF-4614-9793-B71E2CFA8E54}"/>
              </a:ext>
            </a:extLst>
          </p:cNvPr>
          <p:cNvCxnSpPr>
            <a:stCxn id="10" idx="0"/>
            <a:endCxn id="14" idx="2"/>
          </p:cNvCxnSpPr>
          <p:nvPr/>
        </p:nvCxnSpPr>
        <p:spPr>
          <a:xfrm rot="5400000" flipH="1" flipV="1">
            <a:off x="6402892" y="3386309"/>
            <a:ext cx="883817" cy="1280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63514FB-EF8B-4820-A8C8-AAB218D0E218}"/>
              </a:ext>
            </a:extLst>
          </p:cNvPr>
          <p:cNvCxnSpPr>
            <a:stCxn id="10" idx="2"/>
            <a:endCxn id="17" idx="3"/>
          </p:cNvCxnSpPr>
          <p:nvPr/>
        </p:nvCxnSpPr>
        <p:spPr>
          <a:xfrm rot="5400000">
            <a:off x="3884687" y="3224338"/>
            <a:ext cx="706291" cy="3933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978CA93-5A74-4543-9148-AC57EDBF9F11}"/>
              </a:ext>
            </a:extLst>
          </p:cNvPr>
          <p:cNvCxnSpPr>
            <a:stCxn id="14" idx="2"/>
            <a:endCxn id="17" idx="3"/>
          </p:cNvCxnSpPr>
          <p:nvPr/>
        </p:nvCxnSpPr>
        <p:spPr>
          <a:xfrm rot="5400000">
            <a:off x="3898419" y="1957458"/>
            <a:ext cx="1959440" cy="5213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73BABB5-FED9-4060-B8E0-B1B96DB070BC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16200000" flipV="1">
            <a:off x="3486919" y="-782815"/>
            <a:ext cx="727904" cy="7268473"/>
          </a:xfrm>
          <a:prstGeom prst="bentConnector4">
            <a:avLst>
              <a:gd name="adj1" fmla="val 37315"/>
              <a:gd name="adj2" fmla="val 103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EF5650D-C34D-4B85-8888-282B75A95F8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612636" y="4653189"/>
            <a:ext cx="1659464" cy="838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7ABB047-4DAD-40A9-9909-D130034DA0F5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16200000" flipH="1" flipV="1">
            <a:off x="4845219" y="-944613"/>
            <a:ext cx="464241" cy="6769255"/>
          </a:xfrm>
          <a:prstGeom prst="bentConnector5">
            <a:avLst>
              <a:gd name="adj1" fmla="val -49242"/>
              <a:gd name="adj2" fmla="val 49172"/>
              <a:gd name="adj3" fmla="val 149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F780ECC-6E9C-4FFE-B418-274DD1FC5B9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5014606" y="1325948"/>
            <a:ext cx="4032885" cy="2951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CC539D-54F3-4078-8D17-EC54DEFC775D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 flipV="1">
            <a:off x="2316626" y="4277879"/>
            <a:ext cx="6730864" cy="793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264D71-A72D-4D61-A05D-6E89AE16B90B}"/>
              </a:ext>
            </a:extLst>
          </p:cNvPr>
          <p:cNvCxnSpPr>
            <a:stCxn id="8" idx="0"/>
            <a:endCxn id="6" idx="3"/>
          </p:cNvCxnSpPr>
          <p:nvPr/>
        </p:nvCxnSpPr>
        <p:spPr>
          <a:xfrm rot="16200000" flipV="1">
            <a:off x="5826123" y="514430"/>
            <a:ext cx="3476329" cy="5099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4A50BC9-C536-4501-A58C-1AFC924E314A}"/>
              </a:ext>
            </a:extLst>
          </p:cNvPr>
          <p:cNvCxnSpPr>
            <a:stCxn id="8" idx="2"/>
            <a:endCxn id="19" idx="3"/>
          </p:cNvCxnSpPr>
          <p:nvPr/>
        </p:nvCxnSpPr>
        <p:spPr>
          <a:xfrm rot="5400000">
            <a:off x="6562913" y="2101193"/>
            <a:ext cx="480640" cy="6621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8EB5168-C240-4450-908A-0B53CF39BEEA}"/>
              </a:ext>
            </a:extLst>
          </p:cNvPr>
          <p:cNvCxnSpPr>
            <a:stCxn id="7" idx="1"/>
            <a:endCxn id="18" idx="3"/>
          </p:cNvCxnSpPr>
          <p:nvPr/>
        </p:nvCxnSpPr>
        <p:spPr>
          <a:xfrm rot="10800000" flipV="1">
            <a:off x="2799228" y="5491246"/>
            <a:ext cx="6472873" cy="638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FE80F97-C69D-4A5F-8589-24D72E7EC107}"/>
              </a:ext>
            </a:extLst>
          </p:cNvPr>
          <p:cNvCxnSpPr>
            <a:stCxn id="9" idx="1"/>
            <a:endCxn id="17" idx="3"/>
          </p:cNvCxnSpPr>
          <p:nvPr/>
        </p:nvCxnSpPr>
        <p:spPr>
          <a:xfrm rot="10800000">
            <a:off x="2271171" y="5544147"/>
            <a:ext cx="6491593" cy="523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0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Bortoni</dc:creator>
  <cp:lastModifiedBy>Alberto Bortoni</cp:lastModifiedBy>
  <cp:revision>1</cp:revision>
  <cp:lastPrinted>2019-08-27T19:28:59Z</cp:lastPrinted>
  <dcterms:created xsi:type="dcterms:W3CDTF">2019-08-27T18:47:12Z</dcterms:created>
  <dcterms:modified xsi:type="dcterms:W3CDTF">2019-08-27T20:01:52Z</dcterms:modified>
</cp:coreProperties>
</file>