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BE3F-04E9-E728-6E29-D617B547E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0FBB2-8F35-99B6-98D7-C58ADBA19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0200-1CBE-3D20-0F7B-694DA7A2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994-33BD-41EA-96CE-E5FCC9430F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5BB8-6313-B8FA-94A7-AFF6049F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D932-EC51-FD06-2B5E-65C2F755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5263-19C6-4F41-9CAC-D9F7CD28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8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F740-D899-899D-8EC0-66B5CE92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4953F-F050-008C-BC4F-3B29A4D1D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3570F-1929-ABED-6186-6CB73E43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994-33BD-41EA-96CE-E5FCC9430F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DBF2-B386-7E05-82ED-2033E478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3F98-F4D3-68B3-13DB-8DFEA8EF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5263-19C6-4F41-9CAC-D9F7CD28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78D62-A27B-0FDD-38D5-AE5824ED2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A80A4-1F4D-7DC5-9E3D-9E521743B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DA607-D83D-373B-2881-F3A1149E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994-33BD-41EA-96CE-E5FCC9430F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7B542-911A-30F6-A360-5A88BCC7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287B-7113-DCFE-CBAB-314A4463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5263-19C6-4F41-9CAC-D9F7CD28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A291-B940-1D48-9677-2F9086FE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F0E5-4A2D-B1F5-76CE-19CFB91A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A497-EAEF-48E5-A996-1E9C7A47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994-33BD-41EA-96CE-E5FCC9430F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0969F-58A2-70F4-BE22-FF621726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2B45-FA95-A42C-5A24-D4192147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5263-19C6-4F41-9CAC-D9F7CD28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5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70BB-20B0-74AC-9EB9-E8C083C0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BC2F0-0303-60C6-D9CE-95390F5EA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9CB1-4F99-345F-54DB-F8EF9618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994-33BD-41EA-96CE-E5FCC9430F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26DA8-7732-E2BB-ACC7-25C5B1FB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5ACB-45EB-EE89-2CA7-6D041B0B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5263-19C6-4F41-9CAC-D9F7CD28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364C-F744-25C5-801A-11A9A14D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0A69-25FE-EA5B-3218-D8BB221B2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1A7B5-3AD1-9EC7-2A8A-97E6A677A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2583D-EA2F-47FA-EB23-77E14456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994-33BD-41EA-96CE-E5FCC9430F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55AA0-E8C8-29C8-06AD-094316A9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99A91-D24A-D06D-1A12-5F55CF62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5263-19C6-4F41-9CAC-D9F7CD28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9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2BDA-F0CE-B080-64CA-86F5ED55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D7FE-8EF4-8F76-0ADF-86331FBE5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64FBE-AD62-613D-085A-E4B04591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54426-2F58-4DD5-F42F-CE9937241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64922-B78A-2FBD-8795-8E594762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7C390-1039-449B-A7BD-A06C97A8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994-33BD-41EA-96CE-E5FCC9430F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B51E2-377E-BF0F-72F4-9C38708A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EF550-878C-DC9E-52D4-687D00DF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5263-19C6-4F41-9CAC-D9F7CD28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2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8714-31F2-DBEE-38B8-1E035346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8D2F5-D18F-9D44-5B3F-E9A5D875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994-33BD-41EA-96CE-E5FCC9430F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8FCE6-B08B-87CD-67C7-D8074093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F71B6-B589-0ABC-579A-65B6EE9E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5263-19C6-4F41-9CAC-D9F7CD28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8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9564-C014-A0D3-FAE1-9D614618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994-33BD-41EA-96CE-E5FCC9430F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3296B-4EB5-5A66-D467-6A908E7D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5D300-0A22-7E0A-74A1-2546EB4C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5263-19C6-4F41-9CAC-D9F7CD28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1F10-3275-726D-2D12-EEFBE3CC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A7D0-9E9C-7BE3-FBAE-C9088422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A8179-41C8-5C64-E97E-7D63F4402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1054C-7F47-50E1-5A08-E1D9103D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994-33BD-41EA-96CE-E5FCC9430F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AA237-5C94-8D2E-DACD-0477EA91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E6E85-B502-45B2-CF58-117A9EC9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5263-19C6-4F41-9CAC-D9F7CD28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3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4EA5-080F-80D8-B66B-81DA4231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3622C-55D6-9A73-F83F-DEAF7C820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A0823-BA33-6AC3-5300-AA5D77DB7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87E1-B47B-3C1D-0869-FA3ECB6B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2994-33BD-41EA-96CE-E5FCC9430F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02FC1-4558-0A86-D592-959ADB36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866B0-1320-A642-ADFA-2F2B9343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5263-19C6-4F41-9CAC-D9F7CD28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F25EF-3309-7C2D-FFD1-A2849E8B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29FB-D823-C4A3-6E2E-A4011A39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49AA-0FC4-E948-94E5-1DC5D01DE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A2994-33BD-41EA-96CE-E5FCC9430F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C7161-F293-1172-7AD7-F33C3DCC0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378F-4982-6CEE-1FED-6025D42D2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15263-19C6-4F41-9CAC-D9F7CD28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90A74A3-0479-5EF1-0EA0-D642293DED18}"/>
              </a:ext>
            </a:extLst>
          </p:cNvPr>
          <p:cNvSpPr/>
          <p:nvPr/>
        </p:nvSpPr>
        <p:spPr>
          <a:xfrm>
            <a:off x="4219998" y="169933"/>
            <a:ext cx="2727016" cy="8253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533C71-CFFA-441A-9FBB-83A1DCB894D1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583506" y="995321"/>
            <a:ext cx="16184" cy="550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84BFE54-C392-2942-45CA-3922A685382C}"/>
              </a:ext>
            </a:extLst>
          </p:cNvPr>
          <p:cNvSpPr/>
          <p:nvPr/>
        </p:nvSpPr>
        <p:spPr>
          <a:xfrm>
            <a:off x="4219998" y="1545579"/>
            <a:ext cx="2727016" cy="696839"/>
          </a:xfrm>
          <a:prstGeom prst="parallelogram">
            <a:avLst>
              <a:gd name="adj" fmla="val 4598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818D0-5F13-1E34-235D-D928D822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03" y="2200111"/>
            <a:ext cx="227958" cy="675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2B6650-6270-4842-DF26-776BE1C61598}"/>
              </a:ext>
            </a:extLst>
          </p:cNvPr>
          <p:cNvSpPr/>
          <p:nvPr/>
        </p:nvSpPr>
        <p:spPr>
          <a:xfrm>
            <a:off x="4222661" y="2745451"/>
            <a:ext cx="2724353" cy="7655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069FE17-F370-FD52-BFE6-F490FF511D79}"/>
              </a:ext>
            </a:extLst>
          </p:cNvPr>
          <p:cNvSpPr/>
          <p:nvPr/>
        </p:nvSpPr>
        <p:spPr>
          <a:xfrm>
            <a:off x="4029834" y="4124167"/>
            <a:ext cx="2917180" cy="655455"/>
          </a:xfrm>
          <a:prstGeom prst="parallelogram">
            <a:avLst>
              <a:gd name="adj" fmla="val 4722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34F84-BB67-0349-F8D4-A94A8693494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84838" y="3511020"/>
            <a:ext cx="14852" cy="613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711F1E-515E-A9E2-5808-6C4DCF396299}"/>
              </a:ext>
            </a:extLst>
          </p:cNvPr>
          <p:cNvCxnSpPr>
            <a:cxnSpLocks/>
          </p:cNvCxnSpPr>
          <p:nvPr/>
        </p:nvCxnSpPr>
        <p:spPr>
          <a:xfrm>
            <a:off x="5501203" y="4779622"/>
            <a:ext cx="14852" cy="613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ED7646B-60EA-F3E9-D988-F68A08B6B536}"/>
              </a:ext>
            </a:extLst>
          </p:cNvPr>
          <p:cNvSpPr/>
          <p:nvPr/>
        </p:nvSpPr>
        <p:spPr>
          <a:xfrm>
            <a:off x="4124916" y="5371264"/>
            <a:ext cx="2727016" cy="8253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D8443-3E36-953C-5310-26023C7C86F4}"/>
              </a:ext>
            </a:extLst>
          </p:cNvPr>
          <p:cNvSpPr txBox="1"/>
          <p:nvPr/>
        </p:nvSpPr>
        <p:spPr>
          <a:xfrm>
            <a:off x="4563907" y="339866"/>
            <a:ext cx="202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Start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5970D-7227-D84D-3586-96ED3B1A918E}"/>
              </a:ext>
            </a:extLst>
          </p:cNvPr>
          <p:cNvSpPr txBox="1"/>
          <p:nvPr/>
        </p:nvSpPr>
        <p:spPr>
          <a:xfrm>
            <a:off x="4661012" y="1649852"/>
            <a:ext cx="183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Input: P, R, T, N, 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280DCD-A557-E32C-2101-4A8CD2EF9AB5}"/>
                  </a:ext>
                </a:extLst>
              </p:cNvPr>
              <p:cNvSpPr txBox="1"/>
              <p:nvPr/>
            </p:nvSpPr>
            <p:spPr>
              <a:xfrm>
                <a:off x="4538941" y="2646113"/>
                <a:ext cx="2152481" cy="926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Calculate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b="0" i="1" baseline="70000" smtClean="0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baseline="8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280DCD-A557-E32C-2101-4A8CD2EF9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941" y="2646113"/>
                <a:ext cx="2152481" cy="926151"/>
              </a:xfrm>
              <a:prstGeom prst="rect">
                <a:avLst/>
              </a:prstGeom>
              <a:blipFill>
                <a:blip r:embed="rId3"/>
                <a:stretch>
                  <a:fillRect l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9E3F54D-2295-FDAD-ABE6-242B4A665C45}"/>
              </a:ext>
            </a:extLst>
          </p:cNvPr>
          <p:cNvSpPr txBox="1"/>
          <p:nvPr/>
        </p:nvSpPr>
        <p:spPr>
          <a:xfrm>
            <a:off x="4499170" y="4264503"/>
            <a:ext cx="17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Display = 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FD6B0-7322-FF81-5D4C-4E992B49C3ED}"/>
              </a:ext>
            </a:extLst>
          </p:cNvPr>
          <p:cNvSpPr txBox="1"/>
          <p:nvPr/>
        </p:nvSpPr>
        <p:spPr>
          <a:xfrm>
            <a:off x="5129001" y="5540977"/>
            <a:ext cx="193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4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Emmanuella ANTHONY-ONUIGBO</dc:creator>
  <cp:lastModifiedBy>Emmanuella ANTHONY-ONUIGBO</cp:lastModifiedBy>
  <cp:revision>1</cp:revision>
  <dcterms:created xsi:type="dcterms:W3CDTF">2025-03-16T21:14:48Z</dcterms:created>
  <dcterms:modified xsi:type="dcterms:W3CDTF">2025-03-16T21:16:42Z</dcterms:modified>
</cp:coreProperties>
</file>