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F0D-2DFE-53FA-ACE6-BB01AFDB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A661-3A35-E6A4-F223-1289860F9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4674-DACC-DA5E-07CF-AB11B2F9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C0F2-098C-CA67-7B7A-6B9A929B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D33B-98CE-F760-35E8-B2DB9ED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3996-D0C4-F6C5-CB9C-A0C1B66B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CF41D-BAE3-DF1B-5003-67A09386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2C34-9EF9-D8A5-3CCE-39B237B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B936-1266-7783-53D9-DB12BBAA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CE51-E401-5608-861D-CC78A837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E91B1-AA78-1EAC-7C49-59ACA930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26E8-B29C-EDFE-6987-6E59BCF4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308E-1060-78D4-4941-737907D3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FA19-F44F-A3CB-21D4-95A54B98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DF8B-7748-CEAB-0CA9-D1ED1289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5954-E09E-77C4-B968-9B964EF0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3F7B-A27D-45B8-CA96-29AC0FDF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A4FB-0134-0D98-AF62-7755F366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E57C-A813-D940-2CD5-80DADC3A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0672-8EB2-2A8D-08CF-3733FA29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AB2-32D2-C00F-B4AD-333BEAEA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E5063-1889-CE76-5FB1-3FBA6DCB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7FD3B-4E52-CC4D-6554-66781B22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A5E2-769C-362B-937D-6E39928F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F84C-9201-27C1-53D8-AFF9BFD1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22C4-711A-BFB6-E9B3-CD3382D9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6D2B-3888-BF8C-1636-54D80F9C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7F17-7E1A-79B6-99B7-B379AB04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5031-D614-1A9F-C967-29016001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98AF-3B31-B77E-A2FD-6EE5EE1E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4785-AC02-126A-75FF-F522721B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DD9C-693C-65DE-0B63-E71D7D0F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79B7-412D-A89E-D70D-BB8F51B9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EA30C-E9A0-B898-7145-5D2D8890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F1206-E912-2E2C-32D0-2470D9919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D7597-9033-4927-E53A-A59DA905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5E1F5-7ACE-F0FF-C056-8F6A0E72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ECD95-9DD7-7FE5-ECE1-210BFF79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E2A48-6E59-B638-AAF1-6B740E36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2C68-07D5-9865-CCDD-2EFDA8C8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0CCBA-9EAF-440A-8152-AF765CE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E647-41E3-F736-85E2-854B736B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E940-EDD8-A524-EF16-FD68C728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C941D-035F-BA40-5CD7-F557C434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F5F62-7634-8E64-9459-5F9A9259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3365-9CB1-9CF8-C031-226AD87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207A-BFFC-D978-8363-CE8BA0E2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12106-7DA8-BEC0-6CAD-A3F9D0CA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D727-FB8F-75C3-C488-C565B9C81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F26B-87A8-1838-1845-1642F046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2F44B-FCCA-C7B1-88DE-76A8EA16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BF09-C1C9-F686-FF74-FE777739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74DE-B3AC-F5D8-877D-C1886DF6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76D6D-DF56-D431-CEA6-D14414AD1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9B06-C290-8C40-90F0-CB6A5CE29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21D3-7E75-31C8-321D-6221803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9BB6-E9F9-60F8-3D41-228FB370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7F40-CD59-EEB1-114F-0326BD1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3F951-1B85-A677-393B-3445A85C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ABC2B-55E1-6D33-83D4-A51C92DC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E898-A1F7-929F-8CF0-B1254566A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FD5E5-4AA8-4D9D-81B2-4EF6A26C046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69B2-5AAB-2334-D65F-A671B216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40FE-970A-4262-5830-9093533E4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8888-E33B-4B7E-8E6C-5D38E13A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29262E-959B-02AF-0878-1E4DE5E4DAA1}"/>
              </a:ext>
            </a:extLst>
          </p:cNvPr>
          <p:cNvSpPr/>
          <p:nvPr/>
        </p:nvSpPr>
        <p:spPr>
          <a:xfrm>
            <a:off x="4219998" y="169933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21010-0CC5-03F4-2AA7-153F42009BA2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83506" y="995321"/>
            <a:ext cx="16184" cy="550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E757097A-46D2-37F3-9EE4-D23477156117}"/>
              </a:ext>
            </a:extLst>
          </p:cNvPr>
          <p:cNvSpPr/>
          <p:nvPr/>
        </p:nvSpPr>
        <p:spPr>
          <a:xfrm>
            <a:off x="4219998" y="1545579"/>
            <a:ext cx="2727016" cy="696839"/>
          </a:xfrm>
          <a:prstGeom prst="parallelogram">
            <a:avLst>
              <a:gd name="adj" fmla="val 4598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E23B5-F71A-5FA9-071D-4A657A20A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03" y="2200110"/>
            <a:ext cx="262494" cy="7777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173FA-3B60-24A9-FC3C-70CB39D69F47}"/>
              </a:ext>
            </a:extLst>
          </p:cNvPr>
          <p:cNvSpPr/>
          <p:nvPr/>
        </p:nvSpPr>
        <p:spPr>
          <a:xfrm>
            <a:off x="4222661" y="2855565"/>
            <a:ext cx="2724353" cy="65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11253C3-C685-A589-DC6D-0CF43BC6D862}"/>
              </a:ext>
            </a:extLst>
          </p:cNvPr>
          <p:cNvSpPr/>
          <p:nvPr/>
        </p:nvSpPr>
        <p:spPr>
          <a:xfrm>
            <a:off x="4029834" y="4124167"/>
            <a:ext cx="2917180" cy="655455"/>
          </a:xfrm>
          <a:prstGeom prst="parallelogram">
            <a:avLst>
              <a:gd name="adj" fmla="val 472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FE75F3-18DE-AF59-D98D-AA18E3C43E8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84838" y="3511020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5597B-E918-DF75-67C7-45BB76AF5418}"/>
              </a:ext>
            </a:extLst>
          </p:cNvPr>
          <p:cNvCxnSpPr>
            <a:cxnSpLocks/>
          </p:cNvCxnSpPr>
          <p:nvPr/>
        </p:nvCxnSpPr>
        <p:spPr>
          <a:xfrm>
            <a:off x="5501203" y="4779622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29105CD-7691-56A5-5A27-D3DCD44BEDF5}"/>
              </a:ext>
            </a:extLst>
          </p:cNvPr>
          <p:cNvSpPr/>
          <p:nvPr/>
        </p:nvSpPr>
        <p:spPr>
          <a:xfrm>
            <a:off x="4124916" y="5371264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5B216-7A47-07C9-D9CA-9B57197874CC}"/>
              </a:ext>
            </a:extLst>
          </p:cNvPr>
          <p:cNvSpPr txBox="1"/>
          <p:nvPr/>
        </p:nvSpPr>
        <p:spPr>
          <a:xfrm>
            <a:off x="4563907" y="339866"/>
            <a:ext cx="20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C465C-A5B5-5846-9585-3B4A6DADCDF3}"/>
              </a:ext>
            </a:extLst>
          </p:cNvPr>
          <p:cNvSpPr txBox="1"/>
          <p:nvPr/>
        </p:nvSpPr>
        <p:spPr>
          <a:xfrm>
            <a:off x="4661012" y="1649852"/>
            <a:ext cx="18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P, R, T, 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FA50A-F736-FE05-1E6C-1C943784E110}"/>
                  </a:ext>
                </a:extLst>
              </p:cNvPr>
              <p:cNvSpPr txBox="1"/>
              <p:nvPr/>
            </p:nvSpPr>
            <p:spPr>
              <a:xfrm>
                <a:off x="4439814" y="2855565"/>
                <a:ext cx="2152481" cy="69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Calculate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1200" b="0" i="1" baseline="82000" smtClean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en-GB" sz="1200" baseline="8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FA50A-F736-FE05-1E6C-1C943784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4" y="2855565"/>
                <a:ext cx="2152481" cy="69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57691A0-A012-7D43-773D-E32D661B7F22}"/>
              </a:ext>
            </a:extLst>
          </p:cNvPr>
          <p:cNvSpPr txBox="1"/>
          <p:nvPr/>
        </p:nvSpPr>
        <p:spPr>
          <a:xfrm>
            <a:off x="4499170" y="4264503"/>
            <a:ext cx="17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= 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BF9CA-430A-AD3F-C8CB-30777F3D66FE}"/>
              </a:ext>
            </a:extLst>
          </p:cNvPr>
          <p:cNvSpPr txBox="1"/>
          <p:nvPr/>
        </p:nvSpPr>
        <p:spPr>
          <a:xfrm>
            <a:off x="5129001" y="5540977"/>
            <a:ext cx="1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Emmanuella ANTHONY-ONUIGBO</dc:creator>
  <cp:lastModifiedBy>Emmanuella ANTHONY-ONUIGBO</cp:lastModifiedBy>
  <cp:revision>1</cp:revision>
  <dcterms:created xsi:type="dcterms:W3CDTF">2025-03-16T21:12:57Z</dcterms:created>
  <dcterms:modified xsi:type="dcterms:W3CDTF">2025-03-16T21:14:39Z</dcterms:modified>
</cp:coreProperties>
</file>