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1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91BC-00A1-A747-D09C-1500F65FD1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D82B7-1C7A-BF92-7FDD-49E6A2E305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994DA-D238-A560-AE63-4E673CAE7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6EB7A-9423-810C-5238-1788DD2B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429B4-B957-CBF3-D277-FF300842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8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92F2D-AD61-D37A-6C13-67EE77FAB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D67D4-D358-2B46-DDF0-C2793846A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62301-326B-0978-ED30-5371C2E33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EFCBA-7885-D09B-418E-10F9C1DD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A3846-6E69-76CF-9FCD-4CDE9AC4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5744C7-548F-0D89-BC67-075066CAB5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5A31D-EF64-45EA-8602-25EE52D50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AD728-0CA0-F1B4-DD46-7E7B1518C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2273-7E4B-1155-0208-297215A70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36D45-9143-08BD-A2C1-C9CBD70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3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4502-FA90-6E6C-2152-C77BD507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D8ACD-064E-6198-3E06-C7833A57E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E4CA6-9C69-E561-F106-C636D2266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54C2A-14CB-ADB5-4F99-7EA113950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DD5DD-765D-8E4F-8E77-DB735A06C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6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EF61-E821-313E-4BB2-9DD866DB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5D725-2EA1-A8B2-0EE9-7E9F55B08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1828F-5412-4FB0-1C00-B69612168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500B-9B19-25D8-71BB-A579F465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C1BE2-DEF6-BD58-BE5A-AEF9E61D6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0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129F8-2719-1A4B-9F51-32CD64B9E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F51C2-DB9B-AF7F-CB09-1AF1F7B06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C542D-10B8-B0A7-9EDC-F6AAEFDB8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D6B3-9C2B-4C0A-00DF-D4F88060B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F542B7-575F-9951-C62B-9CB0CF81F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7ADD8-E394-2954-D7A9-FAEEB5B6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3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E990-6126-AD04-F95E-04FC9FF0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54F6B-8913-BDF6-4DE7-4D08B2A799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18983-6DAE-A45F-FBA9-EA7D85FCF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365355-D71A-0C69-F28E-36CB927CD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988C2-0C5F-8BDE-94A4-00B931EB9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843326-FAAB-FDEE-CA03-D56F94A89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902629-4C57-320C-9CFA-ACA83014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F593C4-B733-8AC1-C790-828A1149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658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EEDA-CEF3-7AC8-39BF-E6AC7CAB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917A52-B036-690C-EF17-005621071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AC65A-AC1C-E312-97F3-3B8DCAEC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2D452D-3F2C-0A4A-D008-A2AA0FA39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7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D5CD2-4029-52B4-53D2-EDE56930F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C3018-B5D0-CBB7-3A57-779AD0E0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32B18-83A4-4ADA-9328-D79A0D22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7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CBF1-8DA9-A065-AB09-B1A3465C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F9CE3-1EFF-40CE-65DC-47C9678AF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1A203-9783-310C-DD4F-56271FC9F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5BEA7-AFFB-561C-B56D-CAB76BFE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4EBD7-6FF8-62AC-7A9F-BADE2CCAB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CD1AD1-D8DB-2A08-8738-7AF0BAB51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52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EFC5-5BF9-D3B6-244E-F65FED799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CBDDD4-8306-D2B6-8D39-60C62275E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EFD86-4D62-4965-E231-0DD2E0CBC1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99EA0-87DF-8D05-23B2-14005AD3F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DAAEB-E10B-BD16-EF55-F0E1F604E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1F8787-9C92-2C75-E64B-B914A2AF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50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2599E-2BFC-7B99-C270-332E391AE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C78F-90AA-44C0-4FD5-B03B5AEC2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21DD9-9D3E-BF21-EF0E-83BABFF75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33862E-343F-4DE2-B0E0-094DDB14C799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BE5A0-25C2-9A40-3CE1-9C547C15AE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67529-92A6-BCD8-5508-15C083BA0D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FCBA3E-F873-4C3E-9902-61CBE0A76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368703F-49C3-6A0F-293B-4D539A3B27F0}"/>
              </a:ext>
            </a:extLst>
          </p:cNvPr>
          <p:cNvSpPr/>
          <p:nvPr/>
        </p:nvSpPr>
        <p:spPr>
          <a:xfrm>
            <a:off x="4219998" y="169933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1F90D96-32F7-CDBA-298C-6053BE8B95E5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5583506" y="995321"/>
            <a:ext cx="16184" cy="550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arallelogram 5">
            <a:extLst>
              <a:ext uri="{FF2B5EF4-FFF2-40B4-BE49-F238E27FC236}">
                <a16:creationId xmlns:a16="http://schemas.microsoft.com/office/drawing/2014/main" id="{522EDC4E-3688-CE1B-2322-FF1696F65627}"/>
              </a:ext>
            </a:extLst>
          </p:cNvPr>
          <p:cNvSpPr/>
          <p:nvPr/>
        </p:nvSpPr>
        <p:spPr>
          <a:xfrm>
            <a:off x="4219998" y="1545579"/>
            <a:ext cx="2727016" cy="696839"/>
          </a:xfrm>
          <a:prstGeom prst="parallelogram">
            <a:avLst>
              <a:gd name="adj" fmla="val 45988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B924FB-144E-1645-AFA3-E930F919A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1203" y="2200110"/>
            <a:ext cx="262494" cy="7777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4323C09-F74A-329E-614A-910C40B72A8A}"/>
              </a:ext>
            </a:extLst>
          </p:cNvPr>
          <p:cNvSpPr/>
          <p:nvPr/>
        </p:nvSpPr>
        <p:spPr>
          <a:xfrm>
            <a:off x="4222661" y="2855565"/>
            <a:ext cx="2724353" cy="65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04BBC10B-7927-00B2-C5AE-2B345644A2D0}"/>
              </a:ext>
            </a:extLst>
          </p:cNvPr>
          <p:cNvSpPr/>
          <p:nvPr/>
        </p:nvSpPr>
        <p:spPr>
          <a:xfrm>
            <a:off x="4029834" y="4124167"/>
            <a:ext cx="2917180" cy="655455"/>
          </a:xfrm>
          <a:prstGeom prst="parallelogram">
            <a:avLst>
              <a:gd name="adj" fmla="val 4722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B1C72F-8138-58C9-BB93-47FFEAAA02D5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584838" y="3511020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155234-2A85-86B9-AB22-BB936A61A6C5}"/>
              </a:ext>
            </a:extLst>
          </p:cNvPr>
          <p:cNvCxnSpPr>
            <a:cxnSpLocks/>
          </p:cNvCxnSpPr>
          <p:nvPr/>
        </p:nvCxnSpPr>
        <p:spPr>
          <a:xfrm>
            <a:off x="5501203" y="4779622"/>
            <a:ext cx="14852" cy="6131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A8FBBA53-EFAA-6612-CA4E-970040E20D4B}"/>
              </a:ext>
            </a:extLst>
          </p:cNvPr>
          <p:cNvSpPr/>
          <p:nvPr/>
        </p:nvSpPr>
        <p:spPr>
          <a:xfrm>
            <a:off x="4124916" y="5371264"/>
            <a:ext cx="2727016" cy="8253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42FEFC-4D74-6078-206D-E5A484670A48}"/>
              </a:ext>
            </a:extLst>
          </p:cNvPr>
          <p:cNvSpPr txBox="1"/>
          <p:nvPr/>
        </p:nvSpPr>
        <p:spPr>
          <a:xfrm>
            <a:off x="4563907" y="339866"/>
            <a:ext cx="2023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192AC7-A2B1-AEC8-C337-823E0F14EDB7}"/>
              </a:ext>
            </a:extLst>
          </p:cNvPr>
          <p:cNvSpPr txBox="1"/>
          <p:nvPr/>
        </p:nvSpPr>
        <p:spPr>
          <a:xfrm>
            <a:off x="4661012" y="1649852"/>
            <a:ext cx="1836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Input: P, R, 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AD685F-478E-AACB-A12D-74CE296A02B4}"/>
              </a:ext>
            </a:extLst>
          </p:cNvPr>
          <p:cNvSpPr txBox="1"/>
          <p:nvPr/>
        </p:nvSpPr>
        <p:spPr>
          <a:xfrm>
            <a:off x="4499170" y="2841634"/>
            <a:ext cx="2152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Calculate</a:t>
            </a:r>
          </a:p>
          <a:p>
            <a:r>
              <a:rPr lang="en-US" dirty="0"/>
              <a:t>A =(P * R * T)/100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592E26-1F4A-D35D-EDBA-8A9866A1060B}"/>
              </a:ext>
            </a:extLst>
          </p:cNvPr>
          <p:cNvSpPr txBox="1"/>
          <p:nvPr/>
        </p:nvSpPr>
        <p:spPr>
          <a:xfrm>
            <a:off x="4499170" y="4264503"/>
            <a:ext cx="170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Display = A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F0F35-5B17-556E-9C99-444214F31568}"/>
              </a:ext>
            </a:extLst>
          </p:cNvPr>
          <p:cNvSpPr txBox="1"/>
          <p:nvPr/>
        </p:nvSpPr>
        <p:spPr>
          <a:xfrm>
            <a:off x="5129001" y="5540977"/>
            <a:ext cx="1933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19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Emmanuella ANTHONY-ONUIGBO</dc:creator>
  <cp:lastModifiedBy>Emmanuella ANTHONY-ONUIGBO</cp:lastModifiedBy>
  <cp:revision>1</cp:revision>
  <dcterms:created xsi:type="dcterms:W3CDTF">2025-03-16T20:40:21Z</dcterms:created>
  <dcterms:modified xsi:type="dcterms:W3CDTF">2025-03-16T21:12:35Z</dcterms:modified>
</cp:coreProperties>
</file>