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3805-13DA-7951-3E04-FBA445FEC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C397C-1D83-2C10-0E69-0292F9C6E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70F8-D11E-F043-122A-A7F5152B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A65B-10C7-7824-84AB-3D32FFC1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1D1B-1249-E849-F320-506A6E10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6263-1918-C599-E954-668DD854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1CF9B-F4BA-5447-FF6F-A7E9EEF83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BF20-F6B7-FFAB-9196-AB874BC8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14567-3C2D-15E2-8556-58E1A44D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7514-927C-7AE1-4775-4C5A0A38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2700C9-E936-5DD9-F020-FC90CA039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FE99-3F1C-B820-D793-2AC546F9C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E380-DAFF-261E-0362-81B0FF75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4891-4D1C-C723-0C3E-71732E0B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64CE9-9B18-21CC-91E6-736BB78C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FEAB1-DD1B-030D-DE1E-799EAFC7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6CF2-F79E-5D00-8CD8-CDAED9031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C845-BE38-1571-17FD-A7340A81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3D80-F2A6-EBD3-3CB0-B393D6AC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7CB9-9E82-995A-7F46-67BF4785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1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C280-5C40-BBC2-ED8C-D7AD6A6F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8A9C5-0348-96B5-8308-9095C9CD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416C2-64E5-2988-CC83-A8F439A5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28B0-98F2-7EFB-4519-4C245C5D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E7FA-2106-992B-710E-91257BA7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B530-B54A-02D5-434A-8FBC4117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9112-91AD-4422-D395-C0CDE7DC5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B1C1-46A7-8982-BCFF-171E3D03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ECE1E-B460-67C8-A665-EF2574C79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C697C-93B1-65C0-C77E-96DE39A7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6E7BC-D1BD-FC79-613E-056F49A9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4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4A3E-CB19-8AB6-F256-BEE47B7A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CBD87-04BE-706D-29D2-B6C2F41A6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D7747-9904-6A5E-0BDF-0851BA0F1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3C164-0A14-4763-3C4E-F939C6D5A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14F664-AF71-E8D6-757C-10BBBA23F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BE723-882B-BAA0-C8D8-9398E38A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351A8-8EC1-012A-7CBE-53A6C96C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3D60F-E346-3418-4EF4-4A6DC8B1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6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D121D-CA3E-E7B5-4E4F-51DEB3AD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86998-61D0-D01A-94AA-E33126EA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18C28-54A9-CA48-EE11-38BBB021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5442A-8857-3DC3-B774-D908C213D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9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74EB7-19D4-82D2-65E5-F17C25F6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CAD8D-45C3-2213-B97B-C426D8EE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98409-A2CE-113B-443E-F29C7425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6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9AB8-2B8C-A071-62E2-D3151FB44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89611-3BA4-8E66-9576-7A88AEA4E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DBEF0-4FE1-2F12-DA65-34FC3D7C3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8B716-800B-06B3-7959-235BBC0A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D4D14-42C0-978F-3388-3C862C7B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45C7-644E-D45F-ACBE-BC62B102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1551-7D56-6C1D-90F1-1DBE117A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E81F52-F08D-4AE7-3D0C-E7805243E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12F6B-40FE-B137-0B76-920D013D0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CE203-8228-80D4-BBDB-CF359037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DD079-E2B9-01FD-5B7F-2DD0B7AE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2DAA-1459-5AF5-AFB6-713F0862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4DD85-C2BE-F7A6-6E56-C8D423BA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2F9AF-5E53-3EDE-E780-CB458678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CA34-8823-89DA-615A-618FB3C93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0BC2E-CC19-49EF-9383-40516B1531E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5EC5F-AA5A-A10D-BB53-F4132A706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5A81-50AF-78F4-8E0E-8DAFAFE21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EAC8A-E4F5-4308-9091-23882386A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79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C73285-9CB9-AD5F-3B5C-B3CC01DC97B5}"/>
              </a:ext>
            </a:extLst>
          </p:cNvPr>
          <p:cNvSpPr/>
          <p:nvPr/>
        </p:nvSpPr>
        <p:spPr>
          <a:xfrm>
            <a:off x="4301066" y="152399"/>
            <a:ext cx="3064933" cy="5167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59323B-CEAD-3828-A752-9DDC604B4F87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5833532" y="669140"/>
            <a:ext cx="1" cy="318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699E7E-F3FC-88E4-4C68-BA2A0DF27DDD}"/>
              </a:ext>
            </a:extLst>
          </p:cNvPr>
          <p:cNvSpPr/>
          <p:nvPr/>
        </p:nvSpPr>
        <p:spPr>
          <a:xfrm>
            <a:off x="4344524" y="995791"/>
            <a:ext cx="3004392" cy="3801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476280-3E30-55EA-6D2D-D5A612BB1797}"/>
              </a:ext>
            </a:extLst>
          </p:cNvPr>
          <p:cNvCxnSpPr>
            <a:cxnSpLocks/>
          </p:cNvCxnSpPr>
          <p:nvPr/>
        </p:nvCxnSpPr>
        <p:spPr>
          <a:xfrm>
            <a:off x="5833532" y="1375970"/>
            <a:ext cx="0" cy="36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9B959A6-6580-4C6D-E3F5-44F3007EE1C1}"/>
              </a:ext>
            </a:extLst>
          </p:cNvPr>
          <p:cNvSpPr/>
          <p:nvPr/>
        </p:nvSpPr>
        <p:spPr>
          <a:xfrm>
            <a:off x="4361607" y="1739512"/>
            <a:ext cx="3004392" cy="4332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65F8A3-2C5F-0362-75D2-861542C52913}"/>
              </a:ext>
            </a:extLst>
          </p:cNvPr>
          <p:cNvSpPr/>
          <p:nvPr/>
        </p:nvSpPr>
        <p:spPr>
          <a:xfrm>
            <a:off x="4332609" y="2542122"/>
            <a:ext cx="3004392" cy="4416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85D394-9675-1A44-8C3B-1F79CEFE96B6}"/>
              </a:ext>
            </a:extLst>
          </p:cNvPr>
          <p:cNvSpPr/>
          <p:nvPr/>
        </p:nvSpPr>
        <p:spPr>
          <a:xfrm>
            <a:off x="4333509" y="3338440"/>
            <a:ext cx="3004392" cy="435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0356CB-C111-3DA1-43AB-F21A900D750C}"/>
              </a:ext>
            </a:extLst>
          </p:cNvPr>
          <p:cNvCxnSpPr>
            <a:cxnSpLocks/>
          </p:cNvCxnSpPr>
          <p:nvPr/>
        </p:nvCxnSpPr>
        <p:spPr>
          <a:xfrm>
            <a:off x="5829710" y="2172809"/>
            <a:ext cx="0" cy="36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4FBD5A-6511-01F7-9199-BD55633BFF45}"/>
              </a:ext>
            </a:extLst>
          </p:cNvPr>
          <p:cNvCxnSpPr>
            <a:cxnSpLocks/>
          </p:cNvCxnSpPr>
          <p:nvPr/>
        </p:nvCxnSpPr>
        <p:spPr>
          <a:xfrm>
            <a:off x="5846720" y="2983738"/>
            <a:ext cx="0" cy="36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iamond 12">
            <a:extLst>
              <a:ext uri="{FF2B5EF4-FFF2-40B4-BE49-F238E27FC236}">
                <a16:creationId xmlns:a16="http://schemas.microsoft.com/office/drawing/2014/main" id="{EA097F49-887B-CBEE-930F-BE875E0186D8}"/>
              </a:ext>
            </a:extLst>
          </p:cNvPr>
          <p:cNvSpPr/>
          <p:nvPr/>
        </p:nvSpPr>
        <p:spPr>
          <a:xfrm>
            <a:off x="5235171" y="4128987"/>
            <a:ext cx="1181434" cy="1168699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5862C0-5DE2-F3EA-E6A6-E47CC7976748}"/>
              </a:ext>
            </a:extLst>
          </p:cNvPr>
          <p:cNvCxnSpPr>
            <a:cxnSpLocks/>
          </p:cNvCxnSpPr>
          <p:nvPr/>
        </p:nvCxnSpPr>
        <p:spPr>
          <a:xfrm>
            <a:off x="5825888" y="3774285"/>
            <a:ext cx="0" cy="3635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4F1C91-8A7C-1C54-A880-095E99794952}"/>
              </a:ext>
            </a:extLst>
          </p:cNvPr>
          <p:cNvCxnSpPr>
            <a:cxnSpLocks/>
          </p:cNvCxnSpPr>
          <p:nvPr/>
        </p:nvCxnSpPr>
        <p:spPr>
          <a:xfrm flipH="1">
            <a:off x="4515356" y="4713336"/>
            <a:ext cx="740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3913A9-9FA5-DD24-AD07-30624D7DA935}"/>
              </a:ext>
            </a:extLst>
          </p:cNvPr>
          <p:cNvCxnSpPr>
            <a:cxnSpLocks/>
          </p:cNvCxnSpPr>
          <p:nvPr/>
        </p:nvCxnSpPr>
        <p:spPr>
          <a:xfrm>
            <a:off x="4515356" y="4713336"/>
            <a:ext cx="0" cy="951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E01FEA6-0B7B-49C0-1344-7A93B42FAC99}"/>
              </a:ext>
            </a:extLst>
          </p:cNvPr>
          <p:cNvSpPr/>
          <p:nvPr/>
        </p:nvSpPr>
        <p:spPr>
          <a:xfrm>
            <a:off x="4416677" y="5649002"/>
            <a:ext cx="3004392" cy="435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52ABAD-72CE-186C-05B7-2698955DBBF4}"/>
              </a:ext>
            </a:extLst>
          </p:cNvPr>
          <p:cNvCxnSpPr>
            <a:cxnSpLocks/>
          </p:cNvCxnSpPr>
          <p:nvPr/>
        </p:nvCxnSpPr>
        <p:spPr>
          <a:xfrm>
            <a:off x="5918873" y="6084847"/>
            <a:ext cx="0" cy="268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1B7611A-1830-110D-718E-84CBEA02E89E}"/>
              </a:ext>
            </a:extLst>
          </p:cNvPr>
          <p:cNvSpPr/>
          <p:nvPr/>
        </p:nvSpPr>
        <p:spPr>
          <a:xfrm>
            <a:off x="4416677" y="6353431"/>
            <a:ext cx="3064933" cy="51674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D4F364-1AFD-9EDA-B006-EC4FFEB3E190}"/>
              </a:ext>
            </a:extLst>
          </p:cNvPr>
          <p:cNvCxnSpPr>
            <a:cxnSpLocks/>
          </p:cNvCxnSpPr>
          <p:nvPr/>
        </p:nvCxnSpPr>
        <p:spPr>
          <a:xfrm>
            <a:off x="6416605" y="4713336"/>
            <a:ext cx="821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0DD24EE-8435-46D2-CE12-4CA9728C5A83}"/>
              </a:ext>
            </a:extLst>
          </p:cNvPr>
          <p:cNvSpPr/>
          <p:nvPr/>
        </p:nvSpPr>
        <p:spPr>
          <a:xfrm>
            <a:off x="7238100" y="4504071"/>
            <a:ext cx="3004392" cy="435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B00ABD-97B3-88D6-ACB4-E96242A36ECD}"/>
              </a:ext>
            </a:extLst>
          </p:cNvPr>
          <p:cNvCxnSpPr>
            <a:cxnSpLocks/>
          </p:cNvCxnSpPr>
          <p:nvPr/>
        </p:nvCxnSpPr>
        <p:spPr>
          <a:xfrm>
            <a:off x="8740296" y="4939916"/>
            <a:ext cx="0" cy="9356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D94F80-AAD2-212E-A15A-26008E7FAE98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7421069" y="5866925"/>
            <a:ext cx="1319227" cy="8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C796B21-D762-8FA4-73D0-288BE5D05125}"/>
              </a:ext>
            </a:extLst>
          </p:cNvPr>
          <p:cNvSpPr txBox="1"/>
          <p:nvPr/>
        </p:nvSpPr>
        <p:spPr>
          <a:xfrm>
            <a:off x="5483477" y="220985"/>
            <a:ext cx="1505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96FA55-D78C-5532-68BF-83B5164679AD}"/>
              </a:ext>
            </a:extLst>
          </p:cNvPr>
          <p:cNvSpPr txBox="1"/>
          <p:nvPr/>
        </p:nvSpPr>
        <p:spPr>
          <a:xfrm>
            <a:off x="5224156" y="1003763"/>
            <a:ext cx="292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Wake up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3ADEFB-1498-57F7-D3ED-7C441495A266}"/>
              </a:ext>
            </a:extLst>
          </p:cNvPr>
          <p:cNvSpPr txBox="1"/>
          <p:nvPr/>
        </p:nvSpPr>
        <p:spPr>
          <a:xfrm>
            <a:off x="4574024" y="1779029"/>
            <a:ext cx="282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Brush Teeth &amp; Wash Face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3B9F24-58AA-E0EB-FCDC-B75161D19A8D}"/>
              </a:ext>
            </a:extLst>
          </p:cNvPr>
          <p:cNvSpPr txBox="1"/>
          <p:nvPr/>
        </p:nvSpPr>
        <p:spPr>
          <a:xfrm>
            <a:off x="4599648" y="2576695"/>
            <a:ext cx="282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Shower and get dressed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300FB7-07F4-F17C-7091-C0B785FF1E2B}"/>
              </a:ext>
            </a:extLst>
          </p:cNvPr>
          <p:cNvSpPr txBox="1"/>
          <p:nvPr/>
        </p:nvSpPr>
        <p:spPr>
          <a:xfrm>
            <a:off x="5005894" y="3369674"/>
            <a:ext cx="282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Eat Breakfast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E2E13-8EE7-4C6B-EA3D-3149E978ED8F}"/>
              </a:ext>
            </a:extLst>
          </p:cNvPr>
          <p:cNvSpPr txBox="1"/>
          <p:nvPr/>
        </p:nvSpPr>
        <p:spPr>
          <a:xfrm>
            <a:off x="5578820" y="4436807"/>
            <a:ext cx="740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Prepare for the day?</a:t>
            </a:r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3A7387-61A2-8A9D-5F7A-1C2D204056C7}"/>
              </a:ext>
            </a:extLst>
          </p:cNvPr>
          <p:cNvSpPr txBox="1"/>
          <p:nvPr/>
        </p:nvSpPr>
        <p:spPr>
          <a:xfrm>
            <a:off x="6518888" y="4391012"/>
            <a:ext cx="7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8000F4-1C00-12DB-7FD8-328732BBA249}"/>
              </a:ext>
            </a:extLst>
          </p:cNvPr>
          <p:cNvSpPr txBox="1"/>
          <p:nvPr/>
        </p:nvSpPr>
        <p:spPr>
          <a:xfrm>
            <a:off x="4698200" y="4394690"/>
            <a:ext cx="7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93F728-5621-3183-85AA-D2458ED58719}"/>
              </a:ext>
            </a:extLst>
          </p:cNvPr>
          <p:cNvSpPr txBox="1"/>
          <p:nvPr/>
        </p:nvSpPr>
        <p:spPr>
          <a:xfrm>
            <a:off x="7764082" y="4528178"/>
            <a:ext cx="274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Prepare for the day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DD1C92-3BB5-68A0-233B-393B1C0F0FFD}"/>
              </a:ext>
            </a:extLst>
          </p:cNvPr>
          <p:cNvSpPr txBox="1"/>
          <p:nvPr/>
        </p:nvSpPr>
        <p:spPr>
          <a:xfrm>
            <a:off x="4963737" y="5669571"/>
            <a:ext cx="21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Leave for School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CE90B-0C70-2DEC-3ACB-DFFE087EBD58}"/>
              </a:ext>
            </a:extLst>
          </p:cNvPr>
          <p:cNvSpPr txBox="1"/>
          <p:nvPr/>
        </p:nvSpPr>
        <p:spPr>
          <a:xfrm>
            <a:off x="5625128" y="6424601"/>
            <a:ext cx="71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7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29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Emmanuella ANTHONY-ONUIGBO</dc:creator>
  <cp:lastModifiedBy>Emmanuella ANTHONY-ONUIGBO</cp:lastModifiedBy>
  <cp:revision>1</cp:revision>
  <dcterms:created xsi:type="dcterms:W3CDTF">2025-03-23T22:24:54Z</dcterms:created>
  <dcterms:modified xsi:type="dcterms:W3CDTF">2025-03-23T22:38:16Z</dcterms:modified>
</cp:coreProperties>
</file>