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oppins"/>
      <p:regular r:id="rId19"/>
      <p:bold r:id="rId20"/>
      <p:italic r:id="rId21"/>
      <p:boldItalic r:id="rId22"/>
    </p:embeddedFont>
    <p:embeddedFont>
      <p:font typeface="Inter"/>
      <p:regular r:id="rId23"/>
      <p:bold r:id="rId24"/>
    </p:embeddedFont>
    <p:embeddedFont>
      <p:font typeface="Anaheim"/>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1.xml"/><Relationship Id="rId21" Type="http://schemas.openxmlformats.org/officeDocument/2006/relationships/font" Target="fonts/Poppins-italic.fntdata"/><Relationship Id="rId3" Type="http://schemas.openxmlformats.org/officeDocument/2006/relationships/slideMaster" Target="slideMasters/slideMaster1.xml"/><Relationship Id="rId25" Type="http://schemas.openxmlformats.org/officeDocument/2006/relationships/font" Target="fonts/Anaheim-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Poppins-bold.fntdata"/><Relationship Id="rId2" Type="http://schemas.openxmlformats.org/officeDocument/2006/relationships/presProps" Target="presProps.xml"/><Relationship Id="rId16" Type="http://schemas.openxmlformats.org/officeDocument/2006/relationships/slide" Target="slides/slide12.xml"/><Relationship Id="rId24" Type="http://schemas.openxmlformats.org/officeDocument/2006/relationships/font" Target="fonts/Inter-bold.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Inter-regular.fnt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font" Target="fonts/Poppins-regular.fntdata"/><Relationship Id="rId22" Type="http://schemas.openxmlformats.org/officeDocument/2006/relationships/font" Target="fonts/Poppins-boldItalic.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304e354b9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304e354b9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305aaf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305aaf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305aafc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305aafc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eaa8529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eaa8529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5c9f14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5c9f14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a859cc0c3_0_55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a859cc0c3_0_55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a9947a5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a9947a5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eb7a730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eb7a73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eb7a730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eb7a730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304e354b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304e354b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304e354b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304e354b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304e354b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304e354b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image" Target="../media/image14.png"/><Relationship Id="rId8"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187900" y="2740750"/>
            <a:ext cx="3242550" cy="2866401"/>
          </a:xfrm>
          <a:prstGeom prst="rect">
            <a:avLst/>
          </a:prstGeom>
          <a:noFill/>
          <a:ln>
            <a:noFill/>
          </a:ln>
        </p:spPr>
      </p:pic>
      <p:pic>
        <p:nvPicPr>
          <p:cNvPr id="11" name="Google Shape;11;p2"/>
          <p:cNvPicPr preferRelativeResize="0"/>
          <p:nvPr/>
        </p:nvPicPr>
        <p:blipFill>
          <a:blip r:embed="rId3">
            <a:alphaModFix/>
          </a:blip>
          <a:stretch>
            <a:fillRect/>
          </a:stretch>
        </p:blipFill>
        <p:spPr>
          <a:xfrm rot="-1772020">
            <a:off x="239180" y="-461611"/>
            <a:ext cx="2427491" cy="2869275"/>
          </a:xfrm>
          <a:prstGeom prst="rect">
            <a:avLst/>
          </a:prstGeom>
          <a:noFill/>
          <a:ln>
            <a:noFill/>
          </a:ln>
        </p:spPr>
      </p:pic>
      <p:pic>
        <p:nvPicPr>
          <p:cNvPr id="12" name="Google Shape;12;p2"/>
          <p:cNvPicPr preferRelativeResize="0"/>
          <p:nvPr/>
        </p:nvPicPr>
        <p:blipFill>
          <a:blip r:embed="rId4">
            <a:alphaModFix/>
          </a:blip>
          <a:stretch>
            <a:fillRect/>
          </a:stretch>
        </p:blipFill>
        <p:spPr>
          <a:xfrm>
            <a:off x="46866" y="2926050"/>
            <a:ext cx="1758718" cy="2089347"/>
          </a:xfrm>
          <a:prstGeom prst="rect">
            <a:avLst/>
          </a:prstGeom>
          <a:noFill/>
          <a:ln>
            <a:noFill/>
          </a:ln>
        </p:spPr>
      </p:pic>
      <p:pic>
        <p:nvPicPr>
          <p:cNvPr id="13" name="Google Shape;13;p2"/>
          <p:cNvPicPr preferRelativeResize="0"/>
          <p:nvPr/>
        </p:nvPicPr>
        <p:blipFill>
          <a:blip r:embed="rId5">
            <a:alphaModFix/>
          </a:blip>
          <a:stretch>
            <a:fillRect/>
          </a:stretch>
        </p:blipFill>
        <p:spPr>
          <a:xfrm rot="-429693">
            <a:off x="6649190" y="240144"/>
            <a:ext cx="1807370" cy="1465765"/>
          </a:xfrm>
          <a:prstGeom prst="rect">
            <a:avLst/>
          </a:prstGeom>
          <a:noFill/>
          <a:ln>
            <a:noFill/>
          </a:ln>
        </p:spPr>
      </p:pic>
      <p:sp>
        <p:nvSpPr>
          <p:cNvPr id="14" name="Google Shape;14;p2"/>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 name="Google Shape;15;p2"/>
          <p:cNvSpPr txBox="1"/>
          <p:nvPr>
            <p:ph type="ctrTitle"/>
          </p:nvPr>
        </p:nvSpPr>
        <p:spPr>
          <a:xfrm>
            <a:off x="1677750" y="1481550"/>
            <a:ext cx="5788500" cy="21804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pic>
        <p:nvPicPr>
          <p:cNvPr id="78" name="Google Shape;78;p11"/>
          <p:cNvPicPr preferRelativeResize="0"/>
          <p:nvPr/>
        </p:nvPicPr>
        <p:blipFill>
          <a:blip r:embed="rId2">
            <a:alphaModFix/>
          </a:blip>
          <a:stretch>
            <a:fillRect/>
          </a:stretch>
        </p:blipFill>
        <p:spPr>
          <a:xfrm>
            <a:off x="3132186" y="3878875"/>
            <a:ext cx="2535630" cy="2089349"/>
          </a:xfrm>
          <a:prstGeom prst="rect">
            <a:avLst/>
          </a:prstGeom>
          <a:noFill/>
          <a:ln>
            <a:noFill/>
          </a:ln>
        </p:spPr>
      </p:pic>
      <p:pic>
        <p:nvPicPr>
          <p:cNvPr id="79" name="Google Shape;79;p11"/>
          <p:cNvPicPr preferRelativeResize="0"/>
          <p:nvPr/>
        </p:nvPicPr>
        <p:blipFill>
          <a:blip r:embed="rId3">
            <a:alphaModFix/>
          </a:blip>
          <a:stretch>
            <a:fillRect/>
          </a:stretch>
        </p:blipFill>
        <p:spPr>
          <a:xfrm>
            <a:off x="7905124" y="-420749"/>
            <a:ext cx="1471275" cy="1739050"/>
          </a:xfrm>
          <a:prstGeom prst="rect">
            <a:avLst/>
          </a:prstGeom>
          <a:noFill/>
          <a:ln>
            <a:noFill/>
          </a:ln>
        </p:spPr>
      </p:pic>
      <p:pic>
        <p:nvPicPr>
          <p:cNvPr id="80" name="Google Shape;80;p11"/>
          <p:cNvPicPr preferRelativeResize="0"/>
          <p:nvPr/>
        </p:nvPicPr>
        <p:blipFill>
          <a:blip r:embed="rId4">
            <a:alphaModFix/>
          </a:blip>
          <a:stretch>
            <a:fillRect/>
          </a:stretch>
        </p:blipFill>
        <p:spPr>
          <a:xfrm rot="-3074751">
            <a:off x="-1078006" y="-351147"/>
            <a:ext cx="3216737" cy="3808544"/>
          </a:xfrm>
          <a:prstGeom prst="rect">
            <a:avLst/>
          </a:prstGeom>
          <a:noFill/>
          <a:ln>
            <a:noFill/>
          </a:ln>
        </p:spPr>
      </p:pic>
      <p:sp>
        <p:nvSpPr>
          <p:cNvPr id="81" name="Google Shape;81;p11"/>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2" name="Google Shape;82;p11"/>
          <p:cNvSpPr txBox="1"/>
          <p:nvPr>
            <p:ph hasCustomPrompt="1" type="title"/>
          </p:nvPr>
        </p:nvSpPr>
        <p:spPr>
          <a:xfrm>
            <a:off x="1284000" y="1952850"/>
            <a:ext cx="65760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 name="Google Shape;83;p11"/>
          <p:cNvSpPr txBox="1"/>
          <p:nvPr>
            <p:ph idx="1" type="subTitle"/>
          </p:nvPr>
        </p:nvSpPr>
        <p:spPr>
          <a:xfrm>
            <a:off x="1284000" y="2816250"/>
            <a:ext cx="6576000" cy="37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 name="Google Shape;8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5" name="Shape 85"/>
        <p:cNvGrpSpPr/>
        <p:nvPr/>
      </p:nvGrpSpPr>
      <p:grpSpPr>
        <a:xfrm>
          <a:off x="0" y="0"/>
          <a:ext cx="0" cy="0"/>
          <a:chOff x="0" y="0"/>
          <a:chExt cx="0" cy="0"/>
        </a:xfrm>
      </p:grpSpPr>
      <p:sp>
        <p:nvSpPr>
          <p:cNvPr id="86" name="Google Shape;8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87" name="Shape 87"/>
        <p:cNvGrpSpPr/>
        <p:nvPr/>
      </p:nvGrpSpPr>
      <p:grpSpPr>
        <a:xfrm>
          <a:off x="0" y="0"/>
          <a:ext cx="0" cy="0"/>
          <a:chOff x="0" y="0"/>
          <a:chExt cx="0" cy="0"/>
        </a:xfrm>
      </p:grpSpPr>
      <p:pic>
        <p:nvPicPr>
          <p:cNvPr id="88" name="Google Shape;88;p13"/>
          <p:cNvPicPr preferRelativeResize="0"/>
          <p:nvPr/>
        </p:nvPicPr>
        <p:blipFill>
          <a:blip r:embed="rId2">
            <a:alphaModFix/>
          </a:blip>
          <a:stretch>
            <a:fillRect/>
          </a:stretch>
        </p:blipFill>
        <p:spPr>
          <a:xfrm rot="-1373723">
            <a:off x="-395012" y="915751"/>
            <a:ext cx="1763168" cy="2089346"/>
          </a:xfrm>
          <a:prstGeom prst="rect">
            <a:avLst/>
          </a:prstGeom>
          <a:noFill/>
          <a:ln>
            <a:noFill/>
          </a:ln>
        </p:spPr>
      </p:pic>
      <p:sp>
        <p:nvSpPr>
          <p:cNvPr id="89" name="Google Shape;89;p13"/>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90" name="Google Shape;90;p13"/>
          <p:cNvPicPr preferRelativeResize="0"/>
          <p:nvPr/>
        </p:nvPicPr>
        <p:blipFill>
          <a:blip r:embed="rId3">
            <a:alphaModFix/>
          </a:blip>
          <a:stretch>
            <a:fillRect/>
          </a:stretch>
        </p:blipFill>
        <p:spPr>
          <a:xfrm>
            <a:off x="5831320" y="-467843"/>
            <a:ext cx="1415205" cy="1251037"/>
          </a:xfrm>
          <a:prstGeom prst="rect">
            <a:avLst/>
          </a:prstGeom>
          <a:noFill/>
          <a:ln>
            <a:noFill/>
          </a:ln>
        </p:spPr>
      </p:pic>
      <p:sp>
        <p:nvSpPr>
          <p:cNvPr id="91" name="Google Shape;91;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3"/>
          <p:cNvSpPr txBox="1"/>
          <p:nvPr>
            <p:ph hasCustomPrompt="1" idx="2" type="title"/>
          </p:nvPr>
        </p:nvSpPr>
        <p:spPr>
          <a:xfrm>
            <a:off x="1179887" y="1501274"/>
            <a:ext cx="733500" cy="7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idx="1" type="subTitle"/>
          </p:nvPr>
        </p:nvSpPr>
        <p:spPr>
          <a:xfrm>
            <a:off x="2089225" y="1501276"/>
            <a:ext cx="4179600" cy="7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oppins"/>
              <a:buNone/>
              <a:defRPr b="1" sz="2400">
                <a:latin typeface="Poppins"/>
                <a:ea typeface="Poppins"/>
                <a:cs typeface="Poppins"/>
                <a:sym typeface="Poppins"/>
              </a:defRPr>
            </a:lvl1pPr>
            <a:lvl2pPr lvl="1" rtl="0">
              <a:lnSpc>
                <a:spcPct val="100000"/>
              </a:lnSpc>
              <a:spcBef>
                <a:spcPts val="0"/>
              </a:spcBef>
              <a:spcAft>
                <a:spcPts val="0"/>
              </a:spcAft>
              <a:buSzPts val="2400"/>
              <a:buFont typeface="Poppins"/>
              <a:buNone/>
              <a:defRPr b="1" sz="2400">
                <a:latin typeface="Poppins"/>
                <a:ea typeface="Poppins"/>
                <a:cs typeface="Poppins"/>
                <a:sym typeface="Poppins"/>
              </a:defRPr>
            </a:lvl2pPr>
            <a:lvl3pPr lvl="2" rtl="0">
              <a:lnSpc>
                <a:spcPct val="100000"/>
              </a:lnSpc>
              <a:spcBef>
                <a:spcPts val="0"/>
              </a:spcBef>
              <a:spcAft>
                <a:spcPts val="0"/>
              </a:spcAft>
              <a:buSzPts val="2400"/>
              <a:buFont typeface="Poppins"/>
              <a:buNone/>
              <a:defRPr b="1" sz="2400">
                <a:latin typeface="Poppins"/>
                <a:ea typeface="Poppins"/>
                <a:cs typeface="Poppins"/>
                <a:sym typeface="Poppins"/>
              </a:defRPr>
            </a:lvl3pPr>
            <a:lvl4pPr lvl="3" rtl="0">
              <a:lnSpc>
                <a:spcPct val="100000"/>
              </a:lnSpc>
              <a:spcBef>
                <a:spcPts val="0"/>
              </a:spcBef>
              <a:spcAft>
                <a:spcPts val="0"/>
              </a:spcAft>
              <a:buSzPts val="2400"/>
              <a:buFont typeface="Poppins"/>
              <a:buNone/>
              <a:defRPr b="1" sz="2400">
                <a:latin typeface="Poppins"/>
                <a:ea typeface="Poppins"/>
                <a:cs typeface="Poppins"/>
                <a:sym typeface="Poppins"/>
              </a:defRPr>
            </a:lvl4pPr>
            <a:lvl5pPr lvl="4" rtl="0">
              <a:lnSpc>
                <a:spcPct val="100000"/>
              </a:lnSpc>
              <a:spcBef>
                <a:spcPts val="0"/>
              </a:spcBef>
              <a:spcAft>
                <a:spcPts val="0"/>
              </a:spcAft>
              <a:buSzPts val="2400"/>
              <a:buFont typeface="Poppins"/>
              <a:buNone/>
              <a:defRPr b="1" sz="2400">
                <a:latin typeface="Poppins"/>
                <a:ea typeface="Poppins"/>
                <a:cs typeface="Poppins"/>
                <a:sym typeface="Poppins"/>
              </a:defRPr>
            </a:lvl5pPr>
            <a:lvl6pPr lvl="5" rtl="0">
              <a:lnSpc>
                <a:spcPct val="100000"/>
              </a:lnSpc>
              <a:spcBef>
                <a:spcPts val="0"/>
              </a:spcBef>
              <a:spcAft>
                <a:spcPts val="0"/>
              </a:spcAft>
              <a:buSzPts val="2400"/>
              <a:buFont typeface="Poppins"/>
              <a:buNone/>
              <a:defRPr b="1" sz="2400">
                <a:latin typeface="Poppins"/>
                <a:ea typeface="Poppins"/>
                <a:cs typeface="Poppins"/>
                <a:sym typeface="Poppins"/>
              </a:defRPr>
            </a:lvl6pPr>
            <a:lvl7pPr lvl="6" rtl="0">
              <a:lnSpc>
                <a:spcPct val="100000"/>
              </a:lnSpc>
              <a:spcBef>
                <a:spcPts val="0"/>
              </a:spcBef>
              <a:spcAft>
                <a:spcPts val="0"/>
              </a:spcAft>
              <a:buSzPts val="2400"/>
              <a:buFont typeface="Poppins"/>
              <a:buNone/>
              <a:defRPr b="1" sz="2400">
                <a:latin typeface="Poppins"/>
                <a:ea typeface="Poppins"/>
                <a:cs typeface="Poppins"/>
                <a:sym typeface="Poppins"/>
              </a:defRPr>
            </a:lvl7pPr>
            <a:lvl8pPr lvl="7" rtl="0">
              <a:lnSpc>
                <a:spcPct val="100000"/>
              </a:lnSpc>
              <a:spcBef>
                <a:spcPts val="0"/>
              </a:spcBef>
              <a:spcAft>
                <a:spcPts val="0"/>
              </a:spcAft>
              <a:buSzPts val="2400"/>
              <a:buFont typeface="Poppins"/>
              <a:buNone/>
              <a:defRPr b="1" sz="2400">
                <a:latin typeface="Poppins"/>
                <a:ea typeface="Poppins"/>
                <a:cs typeface="Poppins"/>
                <a:sym typeface="Poppins"/>
              </a:defRPr>
            </a:lvl8pPr>
            <a:lvl9pPr lvl="8" rtl="0">
              <a:lnSpc>
                <a:spcPct val="100000"/>
              </a:lnSpc>
              <a:spcBef>
                <a:spcPts val="0"/>
              </a:spcBef>
              <a:spcAft>
                <a:spcPts val="0"/>
              </a:spcAft>
              <a:buSzPts val="2400"/>
              <a:buFont typeface="Poppins"/>
              <a:buNone/>
              <a:defRPr b="1" sz="2400">
                <a:latin typeface="Poppins"/>
                <a:ea typeface="Poppins"/>
                <a:cs typeface="Poppins"/>
                <a:sym typeface="Poppins"/>
              </a:defRPr>
            </a:lvl9pPr>
          </a:lstStyle>
          <a:p/>
        </p:txBody>
      </p:sp>
      <p:sp>
        <p:nvSpPr>
          <p:cNvPr id="94" name="Google Shape;94;p13"/>
          <p:cNvSpPr txBox="1"/>
          <p:nvPr>
            <p:ph hasCustomPrompt="1" idx="3" type="title"/>
          </p:nvPr>
        </p:nvSpPr>
        <p:spPr>
          <a:xfrm>
            <a:off x="1179887" y="2475724"/>
            <a:ext cx="733500" cy="7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idx="4" type="subTitle"/>
          </p:nvPr>
        </p:nvSpPr>
        <p:spPr>
          <a:xfrm>
            <a:off x="2089225" y="2475726"/>
            <a:ext cx="4179600" cy="7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oppins"/>
              <a:buNone/>
              <a:defRPr b="1" sz="2400">
                <a:latin typeface="Poppins"/>
                <a:ea typeface="Poppins"/>
                <a:cs typeface="Poppins"/>
                <a:sym typeface="Poppins"/>
              </a:defRPr>
            </a:lvl1pPr>
            <a:lvl2pPr lvl="1" rtl="0">
              <a:lnSpc>
                <a:spcPct val="100000"/>
              </a:lnSpc>
              <a:spcBef>
                <a:spcPts val="0"/>
              </a:spcBef>
              <a:spcAft>
                <a:spcPts val="0"/>
              </a:spcAft>
              <a:buSzPts val="2400"/>
              <a:buFont typeface="Poppins"/>
              <a:buNone/>
              <a:defRPr b="1" sz="2400">
                <a:latin typeface="Poppins"/>
                <a:ea typeface="Poppins"/>
                <a:cs typeface="Poppins"/>
                <a:sym typeface="Poppins"/>
              </a:defRPr>
            </a:lvl2pPr>
            <a:lvl3pPr lvl="2" rtl="0">
              <a:lnSpc>
                <a:spcPct val="100000"/>
              </a:lnSpc>
              <a:spcBef>
                <a:spcPts val="0"/>
              </a:spcBef>
              <a:spcAft>
                <a:spcPts val="0"/>
              </a:spcAft>
              <a:buSzPts val="2400"/>
              <a:buFont typeface="Poppins"/>
              <a:buNone/>
              <a:defRPr b="1" sz="2400">
                <a:latin typeface="Poppins"/>
                <a:ea typeface="Poppins"/>
                <a:cs typeface="Poppins"/>
                <a:sym typeface="Poppins"/>
              </a:defRPr>
            </a:lvl3pPr>
            <a:lvl4pPr lvl="3" rtl="0">
              <a:lnSpc>
                <a:spcPct val="100000"/>
              </a:lnSpc>
              <a:spcBef>
                <a:spcPts val="0"/>
              </a:spcBef>
              <a:spcAft>
                <a:spcPts val="0"/>
              </a:spcAft>
              <a:buSzPts val="2400"/>
              <a:buFont typeface="Poppins"/>
              <a:buNone/>
              <a:defRPr b="1" sz="2400">
                <a:latin typeface="Poppins"/>
                <a:ea typeface="Poppins"/>
                <a:cs typeface="Poppins"/>
                <a:sym typeface="Poppins"/>
              </a:defRPr>
            </a:lvl4pPr>
            <a:lvl5pPr lvl="4" rtl="0">
              <a:lnSpc>
                <a:spcPct val="100000"/>
              </a:lnSpc>
              <a:spcBef>
                <a:spcPts val="0"/>
              </a:spcBef>
              <a:spcAft>
                <a:spcPts val="0"/>
              </a:spcAft>
              <a:buSzPts val="2400"/>
              <a:buFont typeface="Poppins"/>
              <a:buNone/>
              <a:defRPr b="1" sz="2400">
                <a:latin typeface="Poppins"/>
                <a:ea typeface="Poppins"/>
                <a:cs typeface="Poppins"/>
                <a:sym typeface="Poppins"/>
              </a:defRPr>
            </a:lvl5pPr>
            <a:lvl6pPr lvl="5" rtl="0">
              <a:lnSpc>
                <a:spcPct val="100000"/>
              </a:lnSpc>
              <a:spcBef>
                <a:spcPts val="0"/>
              </a:spcBef>
              <a:spcAft>
                <a:spcPts val="0"/>
              </a:spcAft>
              <a:buSzPts val="2400"/>
              <a:buFont typeface="Poppins"/>
              <a:buNone/>
              <a:defRPr b="1" sz="2400">
                <a:latin typeface="Poppins"/>
                <a:ea typeface="Poppins"/>
                <a:cs typeface="Poppins"/>
                <a:sym typeface="Poppins"/>
              </a:defRPr>
            </a:lvl6pPr>
            <a:lvl7pPr lvl="6" rtl="0">
              <a:lnSpc>
                <a:spcPct val="100000"/>
              </a:lnSpc>
              <a:spcBef>
                <a:spcPts val="0"/>
              </a:spcBef>
              <a:spcAft>
                <a:spcPts val="0"/>
              </a:spcAft>
              <a:buSzPts val="2400"/>
              <a:buFont typeface="Poppins"/>
              <a:buNone/>
              <a:defRPr b="1" sz="2400">
                <a:latin typeface="Poppins"/>
                <a:ea typeface="Poppins"/>
                <a:cs typeface="Poppins"/>
                <a:sym typeface="Poppins"/>
              </a:defRPr>
            </a:lvl7pPr>
            <a:lvl8pPr lvl="7" rtl="0">
              <a:lnSpc>
                <a:spcPct val="100000"/>
              </a:lnSpc>
              <a:spcBef>
                <a:spcPts val="0"/>
              </a:spcBef>
              <a:spcAft>
                <a:spcPts val="0"/>
              </a:spcAft>
              <a:buSzPts val="2400"/>
              <a:buFont typeface="Poppins"/>
              <a:buNone/>
              <a:defRPr b="1" sz="2400">
                <a:latin typeface="Poppins"/>
                <a:ea typeface="Poppins"/>
                <a:cs typeface="Poppins"/>
                <a:sym typeface="Poppins"/>
              </a:defRPr>
            </a:lvl8pPr>
            <a:lvl9pPr lvl="8" rtl="0">
              <a:lnSpc>
                <a:spcPct val="100000"/>
              </a:lnSpc>
              <a:spcBef>
                <a:spcPts val="0"/>
              </a:spcBef>
              <a:spcAft>
                <a:spcPts val="0"/>
              </a:spcAft>
              <a:buSzPts val="2400"/>
              <a:buFont typeface="Poppins"/>
              <a:buNone/>
              <a:defRPr b="1" sz="2400">
                <a:latin typeface="Poppins"/>
                <a:ea typeface="Poppins"/>
                <a:cs typeface="Poppins"/>
                <a:sym typeface="Poppins"/>
              </a:defRPr>
            </a:lvl9pPr>
          </a:lstStyle>
          <a:p/>
        </p:txBody>
      </p:sp>
      <p:sp>
        <p:nvSpPr>
          <p:cNvPr id="96" name="Google Shape;96;p13"/>
          <p:cNvSpPr txBox="1"/>
          <p:nvPr>
            <p:ph hasCustomPrompt="1" idx="5" type="title"/>
          </p:nvPr>
        </p:nvSpPr>
        <p:spPr>
          <a:xfrm>
            <a:off x="1179887" y="3450174"/>
            <a:ext cx="733500" cy="73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6" type="subTitle"/>
          </p:nvPr>
        </p:nvSpPr>
        <p:spPr>
          <a:xfrm>
            <a:off x="2089225" y="3450176"/>
            <a:ext cx="4179600" cy="73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Poppins"/>
              <a:buNone/>
              <a:defRPr b="1" sz="2400">
                <a:latin typeface="Poppins"/>
                <a:ea typeface="Poppins"/>
                <a:cs typeface="Poppins"/>
                <a:sym typeface="Poppins"/>
              </a:defRPr>
            </a:lvl1pPr>
            <a:lvl2pPr lvl="1" rtl="0">
              <a:lnSpc>
                <a:spcPct val="100000"/>
              </a:lnSpc>
              <a:spcBef>
                <a:spcPts val="0"/>
              </a:spcBef>
              <a:spcAft>
                <a:spcPts val="0"/>
              </a:spcAft>
              <a:buSzPts val="2400"/>
              <a:buFont typeface="Poppins"/>
              <a:buNone/>
              <a:defRPr b="1" sz="2400">
                <a:latin typeface="Poppins"/>
                <a:ea typeface="Poppins"/>
                <a:cs typeface="Poppins"/>
                <a:sym typeface="Poppins"/>
              </a:defRPr>
            </a:lvl2pPr>
            <a:lvl3pPr lvl="2" rtl="0">
              <a:lnSpc>
                <a:spcPct val="100000"/>
              </a:lnSpc>
              <a:spcBef>
                <a:spcPts val="0"/>
              </a:spcBef>
              <a:spcAft>
                <a:spcPts val="0"/>
              </a:spcAft>
              <a:buSzPts val="2400"/>
              <a:buFont typeface="Poppins"/>
              <a:buNone/>
              <a:defRPr b="1" sz="2400">
                <a:latin typeface="Poppins"/>
                <a:ea typeface="Poppins"/>
                <a:cs typeface="Poppins"/>
                <a:sym typeface="Poppins"/>
              </a:defRPr>
            </a:lvl3pPr>
            <a:lvl4pPr lvl="3" rtl="0">
              <a:lnSpc>
                <a:spcPct val="100000"/>
              </a:lnSpc>
              <a:spcBef>
                <a:spcPts val="0"/>
              </a:spcBef>
              <a:spcAft>
                <a:spcPts val="0"/>
              </a:spcAft>
              <a:buSzPts val="2400"/>
              <a:buFont typeface="Poppins"/>
              <a:buNone/>
              <a:defRPr b="1" sz="2400">
                <a:latin typeface="Poppins"/>
                <a:ea typeface="Poppins"/>
                <a:cs typeface="Poppins"/>
                <a:sym typeface="Poppins"/>
              </a:defRPr>
            </a:lvl4pPr>
            <a:lvl5pPr lvl="4" rtl="0">
              <a:lnSpc>
                <a:spcPct val="100000"/>
              </a:lnSpc>
              <a:spcBef>
                <a:spcPts val="0"/>
              </a:spcBef>
              <a:spcAft>
                <a:spcPts val="0"/>
              </a:spcAft>
              <a:buSzPts val="2400"/>
              <a:buFont typeface="Poppins"/>
              <a:buNone/>
              <a:defRPr b="1" sz="2400">
                <a:latin typeface="Poppins"/>
                <a:ea typeface="Poppins"/>
                <a:cs typeface="Poppins"/>
                <a:sym typeface="Poppins"/>
              </a:defRPr>
            </a:lvl5pPr>
            <a:lvl6pPr lvl="5" rtl="0">
              <a:lnSpc>
                <a:spcPct val="100000"/>
              </a:lnSpc>
              <a:spcBef>
                <a:spcPts val="0"/>
              </a:spcBef>
              <a:spcAft>
                <a:spcPts val="0"/>
              </a:spcAft>
              <a:buSzPts val="2400"/>
              <a:buFont typeface="Poppins"/>
              <a:buNone/>
              <a:defRPr b="1" sz="2400">
                <a:latin typeface="Poppins"/>
                <a:ea typeface="Poppins"/>
                <a:cs typeface="Poppins"/>
                <a:sym typeface="Poppins"/>
              </a:defRPr>
            </a:lvl6pPr>
            <a:lvl7pPr lvl="6" rtl="0">
              <a:lnSpc>
                <a:spcPct val="100000"/>
              </a:lnSpc>
              <a:spcBef>
                <a:spcPts val="0"/>
              </a:spcBef>
              <a:spcAft>
                <a:spcPts val="0"/>
              </a:spcAft>
              <a:buSzPts val="2400"/>
              <a:buFont typeface="Poppins"/>
              <a:buNone/>
              <a:defRPr b="1" sz="2400">
                <a:latin typeface="Poppins"/>
                <a:ea typeface="Poppins"/>
                <a:cs typeface="Poppins"/>
                <a:sym typeface="Poppins"/>
              </a:defRPr>
            </a:lvl7pPr>
            <a:lvl8pPr lvl="7" rtl="0">
              <a:lnSpc>
                <a:spcPct val="100000"/>
              </a:lnSpc>
              <a:spcBef>
                <a:spcPts val="0"/>
              </a:spcBef>
              <a:spcAft>
                <a:spcPts val="0"/>
              </a:spcAft>
              <a:buSzPts val="2400"/>
              <a:buFont typeface="Poppins"/>
              <a:buNone/>
              <a:defRPr b="1" sz="2400">
                <a:latin typeface="Poppins"/>
                <a:ea typeface="Poppins"/>
                <a:cs typeface="Poppins"/>
                <a:sym typeface="Poppins"/>
              </a:defRPr>
            </a:lvl8pPr>
            <a:lvl9pPr lvl="8" rtl="0">
              <a:lnSpc>
                <a:spcPct val="100000"/>
              </a:lnSpc>
              <a:spcBef>
                <a:spcPts val="0"/>
              </a:spcBef>
              <a:spcAft>
                <a:spcPts val="0"/>
              </a:spcAft>
              <a:buSzPts val="2400"/>
              <a:buFont typeface="Poppins"/>
              <a:buNone/>
              <a:defRPr b="1" sz="2400">
                <a:latin typeface="Poppins"/>
                <a:ea typeface="Poppins"/>
                <a:cs typeface="Poppins"/>
                <a:sym typeface="Poppins"/>
              </a:defRPr>
            </a:lvl9pPr>
          </a:lstStyle>
          <a:p/>
        </p:txBody>
      </p:sp>
      <p:sp>
        <p:nvSpPr>
          <p:cNvPr id="98" name="Google Shape;9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pic>
        <p:nvPicPr>
          <p:cNvPr id="100" name="Google Shape;100;p14"/>
          <p:cNvPicPr preferRelativeResize="0"/>
          <p:nvPr/>
        </p:nvPicPr>
        <p:blipFill>
          <a:blip r:embed="rId2">
            <a:alphaModFix/>
          </a:blip>
          <a:stretch>
            <a:fillRect/>
          </a:stretch>
        </p:blipFill>
        <p:spPr>
          <a:xfrm rot="8100000">
            <a:off x="-207634" y="-409069"/>
            <a:ext cx="2531548" cy="2999897"/>
          </a:xfrm>
          <a:prstGeom prst="rect">
            <a:avLst/>
          </a:prstGeom>
          <a:noFill/>
          <a:ln>
            <a:noFill/>
          </a:ln>
        </p:spPr>
      </p:pic>
      <p:pic>
        <p:nvPicPr>
          <p:cNvPr id="101" name="Google Shape;101;p14"/>
          <p:cNvPicPr preferRelativeResize="0"/>
          <p:nvPr/>
        </p:nvPicPr>
        <p:blipFill>
          <a:blip r:embed="rId3">
            <a:alphaModFix/>
          </a:blip>
          <a:stretch>
            <a:fillRect/>
          </a:stretch>
        </p:blipFill>
        <p:spPr>
          <a:xfrm flipH="1" rot="8273996">
            <a:off x="6803285" y="393330"/>
            <a:ext cx="3005512" cy="3570537"/>
          </a:xfrm>
          <a:prstGeom prst="rect">
            <a:avLst/>
          </a:prstGeom>
          <a:noFill/>
          <a:ln>
            <a:noFill/>
          </a:ln>
        </p:spPr>
      </p:pic>
      <p:sp>
        <p:nvSpPr>
          <p:cNvPr id="102" name="Google Shape;102;p14"/>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03" name="Google Shape;103;p14"/>
          <p:cNvPicPr preferRelativeResize="0"/>
          <p:nvPr/>
        </p:nvPicPr>
        <p:blipFill>
          <a:blip r:embed="rId4">
            <a:alphaModFix/>
          </a:blip>
          <a:stretch>
            <a:fillRect/>
          </a:stretch>
        </p:blipFill>
        <p:spPr>
          <a:xfrm rot="-7200000">
            <a:off x="257083" y="3805124"/>
            <a:ext cx="1764660" cy="2089350"/>
          </a:xfrm>
          <a:prstGeom prst="rect">
            <a:avLst/>
          </a:prstGeom>
          <a:noFill/>
          <a:ln>
            <a:noFill/>
          </a:ln>
        </p:spPr>
      </p:pic>
      <p:sp>
        <p:nvSpPr>
          <p:cNvPr id="104" name="Google Shape;104;p14"/>
          <p:cNvSpPr txBox="1"/>
          <p:nvPr>
            <p:ph type="title"/>
          </p:nvPr>
        </p:nvSpPr>
        <p:spPr>
          <a:xfrm>
            <a:off x="1689116" y="1096725"/>
            <a:ext cx="5765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2">
            <a:alphaModFix/>
          </a:blip>
          <a:stretch>
            <a:fillRect/>
          </a:stretch>
        </p:blipFill>
        <p:spPr>
          <a:xfrm rot="2488533">
            <a:off x="6673139" y="2833551"/>
            <a:ext cx="2056061" cy="2430252"/>
          </a:xfrm>
          <a:prstGeom prst="rect">
            <a:avLst/>
          </a:prstGeom>
          <a:noFill/>
          <a:ln>
            <a:noFill/>
          </a:ln>
        </p:spPr>
      </p:pic>
      <p:pic>
        <p:nvPicPr>
          <p:cNvPr id="108" name="Google Shape;108;p15"/>
          <p:cNvPicPr preferRelativeResize="0"/>
          <p:nvPr/>
        </p:nvPicPr>
        <p:blipFill>
          <a:blip r:embed="rId3">
            <a:alphaModFix/>
          </a:blip>
          <a:stretch>
            <a:fillRect/>
          </a:stretch>
        </p:blipFill>
        <p:spPr>
          <a:xfrm>
            <a:off x="-153425" y="-420305"/>
            <a:ext cx="2187450" cy="2430260"/>
          </a:xfrm>
          <a:prstGeom prst="rect">
            <a:avLst/>
          </a:prstGeom>
          <a:noFill/>
          <a:ln>
            <a:noFill/>
          </a:ln>
        </p:spPr>
      </p:pic>
      <p:pic>
        <p:nvPicPr>
          <p:cNvPr id="109" name="Google Shape;109;p15"/>
          <p:cNvPicPr preferRelativeResize="0"/>
          <p:nvPr/>
        </p:nvPicPr>
        <p:blipFill>
          <a:blip r:embed="rId4">
            <a:alphaModFix/>
          </a:blip>
          <a:stretch>
            <a:fillRect/>
          </a:stretch>
        </p:blipFill>
        <p:spPr>
          <a:xfrm>
            <a:off x="-372068" y="3054150"/>
            <a:ext cx="3138145" cy="2585801"/>
          </a:xfrm>
          <a:prstGeom prst="rect">
            <a:avLst/>
          </a:prstGeom>
          <a:noFill/>
          <a:ln>
            <a:noFill/>
          </a:ln>
        </p:spPr>
      </p:pic>
      <p:sp>
        <p:nvSpPr>
          <p:cNvPr id="110" name="Google Shape;110;p15"/>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11" name="Google Shape;111;p15"/>
          <p:cNvPicPr preferRelativeResize="0"/>
          <p:nvPr/>
        </p:nvPicPr>
        <p:blipFill>
          <a:blip r:embed="rId5">
            <a:alphaModFix/>
          </a:blip>
          <a:stretch>
            <a:fillRect/>
          </a:stretch>
        </p:blipFill>
        <p:spPr>
          <a:xfrm>
            <a:off x="6885034" y="65500"/>
            <a:ext cx="2187432" cy="1774000"/>
          </a:xfrm>
          <a:prstGeom prst="rect">
            <a:avLst/>
          </a:prstGeom>
          <a:noFill/>
          <a:ln>
            <a:noFill/>
          </a:ln>
        </p:spPr>
      </p:pic>
      <p:sp>
        <p:nvSpPr>
          <p:cNvPr id="112" name="Google Shape;112;p15"/>
          <p:cNvSpPr txBox="1"/>
          <p:nvPr>
            <p:ph type="title"/>
          </p:nvPr>
        </p:nvSpPr>
        <p:spPr>
          <a:xfrm>
            <a:off x="1652400" y="2557706"/>
            <a:ext cx="5839200" cy="875700"/>
          </a:xfrm>
          <a:prstGeom prst="rect">
            <a:avLst/>
          </a:prstGeom>
          <a:solidFill>
            <a:schemeClr val="lt1"/>
          </a:solidFill>
          <a:ln cap="flat" cmpd="sng" w="7620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None/>
              <a:defRPr sz="2200">
                <a:latin typeface="Inter"/>
                <a:ea typeface="Inter"/>
                <a:cs typeface="Inter"/>
                <a:sym typeface="In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14" name="Shape 114"/>
        <p:cNvGrpSpPr/>
        <p:nvPr/>
      </p:nvGrpSpPr>
      <p:grpSpPr>
        <a:xfrm>
          <a:off x="0" y="0"/>
          <a:ext cx="0" cy="0"/>
          <a:chOff x="0" y="0"/>
          <a:chExt cx="0" cy="0"/>
        </a:xfrm>
      </p:grpSpPr>
      <p:pic>
        <p:nvPicPr>
          <p:cNvPr id="115" name="Google Shape;115;p16"/>
          <p:cNvPicPr preferRelativeResize="0"/>
          <p:nvPr/>
        </p:nvPicPr>
        <p:blipFill>
          <a:blip r:embed="rId2">
            <a:alphaModFix/>
          </a:blip>
          <a:stretch>
            <a:fillRect/>
          </a:stretch>
        </p:blipFill>
        <p:spPr>
          <a:xfrm>
            <a:off x="713223" y="3554975"/>
            <a:ext cx="2294075" cy="2725349"/>
          </a:xfrm>
          <a:prstGeom prst="rect">
            <a:avLst/>
          </a:prstGeom>
          <a:noFill/>
          <a:ln>
            <a:noFill/>
          </a:ln>
        </p:spPr>
      </p:pic>
      <p:pic>
        <p:nvPicPr>
          <p:cNvPr id="116" name="Google Shape;116;p16"/>
          <p:cNvPicPr preferRelativeResize="0"/>
          <p:nvPr/>
        </p:nvPicPr>
        <p:blipFill>
          <a:blip r:embed="rId3">
            <a:alphaModFix/>
          </a:blip>
          <a:stretch>
            <a:fillRect/>
          </a:stretch>
        </p:blipFill>
        <p:spPr>
          <a:xfrm rot="3350464">
            <a:off x="7273014" y="912059"/>
            <a:ext cx="2161119" cy="2554433"/>
          </a:xfrm>
          <a:prstGeom prst="rect">
            <a:avLst/>
          </a:prstGeom>
          <a:noFill/>
          <a:ln>
            <a:noFill/>
          </a:ln>
        </p:spPr>
      </p:pic>
      <p:pic>
        <p:nvPicPr>
          <p:cNvPr id="117" name="Google Shape;117;p16"/>
          <p:cNvPicPr preferRelativeResize="0"/>
          <p:nvPr/>
        </p:nvPicPr>
        <p:blipFill>
          <a:blip r:embed="rId4">
            <a:alphaModFix/>
          </a:blip>
          <a:stretch>
            <a:fillRect/>
          </a:stretch>
        </p:blipFill>
        <p:spPr>
          <a:xfrm>
            <a:off x="-430164" y="-382850"/>
            <a:ext cx="2535630" cy="2089349"/>
          </a:xfrm>
          <a:prstGeom prst="rect">
            <a:avLst/>
          </a:prstGeom>
          <a:noFill/>
          <a:ln>
            <a:noFill/>
          </a:ln>
        </p:spPr>
      </p:pic>
      <p:sp>
        <p:nvSpPr>
          <p:cNvPr id="118" name="Google Shape;118;p16"/>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9" name="Google Shape;119;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3_1">
    <p:spTree>
      <p:nvGrpSpPr>
        <p:cNvPr id="121" name="Shape 121"/>
        <p:cNvGrpSpPr/>
        <p:nvPr/>
      </p:nvGrpSpPr>
      <p:grpSpPr>
        <a:xfrm>
          <a:off x="0" y="0"/>
          <a:ext cx="0" cy="0"/>
          <a:chOff x="0" y="0"/>
          <a:chExt cx="0" cy="0"/>
        </a:xfrm>
      </p:grpSpPr>
      <p:pic>
        <p:nvPicPr>
          <p:cNvPr id="122" name="Google Shape;122;p17"/>
          <p:cNvPicPr preferRelativeResize="0"/>
          <p:nvPr/>
        </p:nvPicPr>
        <p:blipFill>
          <a:blip r:embed="rId2">
            <a:alphaModFix/>
          </a:blip>
          <a:stretch>
            <a:fillRect/>
          </a:stretch>
        </p:blipFill>
        <p:spPr>
          <a:xfrm flipH="1" rot="8273996">
            <a:off x="7010694" y="3725279"/>
            <a:ext cx="1368981" cy="1626344"/>
          </a:xfrm>
          <a:prstGeom prst="rect">
            <a:avLst/>
          </a:prstGeom>
          <a:noFill/>
          <a:ln>
            <a:noFill/>
          </a:ln>
        </p:spPr>
      </p:pic>
      <p:pic>
        <p:nvPicPr>
          <p:cNvPr id="123" name="Google Shape;123;p17"/>
          <p:cNvPicPr preferRelativeResize="0"/>
          <p:nvPr/>
        </p:nvPicPr>
        <p:blipFill>
          <a:blip r:embed="rId3">
            <a:alphaModFix/>
          </a:blip>
          <a:stretch>
            <a:fillRect/>
          </a:stretch>
        </p:blipFill>
        <p:spPr>
          <a:xfrm rot="2104757">
            <a:off x="749320" y="3559326"/>
            <a:ext cx="1880611" cy="2089345"/>
          </a:xfrm>
          <a:prstGeom prst="rect">
            <a:avLst/>
          </a:prstGeom>
          <a:noFill/>
          <a:ln>
            <a:noFill/>
          </a:ln>
        </p:spPr>
      </p:pic>
      <p:pic>
        <p:nvPicPr>
          <p:cNvPr id="124" name="Google Shape;124;p17"/>
          <p:cNvPicPr preferRelativeResize="0"/>
          <p:nvPr/>
        </p:nvPicPr>
        <p:blipFill>
          <a:blip r:embed="rId4">
            <a:alphaModFix/>
          </a:blip>
          <a:stretch>
            <a:fillRect/>
          </a:stretch>
        </p:blipFill>
        <p:spPr>
          <a:xfrm rot="8100000">
            <a:off x="-793397" y="-485869"/>
            <a:ext cx="2531548" cy="2999897"/>
          </a:xfrm>
          <a:prstGeom prst="rect">
            <a:avLst/>
          </a:prstGeom>
          <a:noFill/>
          <a:ln>
            <a:noFill/>
          </a:ln>
        </p:spPr>
      </p:pic>
      <p:pic>
        <p:nvPicPr>
          <p:cNvPr id="125" name="Google Shape;125;p17"/>
          <p:cNvPicPr preferRelativeResize="0"/>
          <p:nvPr/>
        </p:nvPicPr>
        <p:blipFill>
          <a:blip r:embed="rId5">
            <a:alphaModFix/>
          </a:blip>
          <a:stretch>
            <a:fillRect/>
          </a:stretch>
        </p:blipFill>
        <p:spPr>
          <a:xfrm rot="1861168">
            <a:off x="7556113" y="-623425"/>
            <a:ext cx="2576275" cy="2089350"/>
          </a:xfrm>
          <a:prstGeom prst="rect">
            <a:avLst/>
          </a:prstGeom>
          <a:noFill/>
          <a:ln>
            <a:noFill/>
          </a:ln>
        </p:spPr>
      </p:pic>
      <p:sp>
        <p:nvSpPr>
          <p:cNvPr id="126" name="Google Shape;126;p17"/>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27" name="Google Shape;127;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9" name="Shape 129"/>
        <p:cNvGrpSpPr/>
        <p:nvPr/>
      </p:nvGrpSpPr>
      <p:grpSpPr>
        <a:xfrm>
          <a:off x="0" y="0"/>
          <a:ext cx="0" cy="0"/>
          <a:chOff x="0" y="0"/>
          <a:chExt cx="0" cy="0"/>
        </a:xfrm>
      </p:grpSpPr>
      <p:pic>
        <p:nvPicPr>
          <p:cNvPr id="130" name="Google Shape;130;p18"/>
          <p:cNvPicPr preferRelativeResize="0"/>
          <p:nvPr/>
        </p:nvPicPr>
        <p:blipFill>
          <a:blip r:embed="rId2">
            <a:alphaModFix/>
          </a:blip>
          <a:stretch>
            <a:fillRect/>
          </a:stretch>
        </p:blipFill>
        <p:spPr>
          <a:xfrm>
            <a:off x="486451" y="-122934"/>
            <a:ext cx="2343000" cy="2178985"/>
          </a:xfrm>
          <a:prstGeom prst="rect">
            <a:avLst/>
          </a:prstGeom>
          <a:noFill/>
          <a:ln>
            <a:noFill/>
          </a:ln>
        </p:spPr>
      </p:pic>
      <p:sp>
        <p:nvSpPr>
          <p:cNvPr id="131" name="Google Shape;131;p18"/>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32" name="Google Shape;132;p18"/>
          <p:cNvSpPr txBox="1"/>
          <p:nvPr>
            <p:ph type="title"/>
          </p:nvPr>
        </p:nvSpPr>
        <p:spPr>
          <a:xfrm>
            <a:off x="1725950" y="1936950"/>
            <a:ext cx="3715800" cy="2163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18"/>
          <p:cNvSpPr txBox="1"/>
          <p:nvPr>
            <p:ph hasCustomPrompt="1" idx="2" type="title"/>
          </p:nvPr>
        </p:nvSpPr>
        <p:spPr>
          <a:xfrm>
            <a:off x="1725950" y="1042650"/>
            <a:ext cx="1268400" cy="8943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134" name="Google Shape;134;p18"/>
          <p:cNvPicPr preferRelativeResize="0"/>
          <p:nvPr/>
        </p:nvPicPr>
        <p:blipFill>
          <a:blip r:embed="rId3">
            <a:alphaModFix/>
          </a:blip>
          <a:stretch>
            <a:fillRect/>
          </a:stretch>
        </p:blipFill>
        <p:spPr>
          <a:xfrm>
            <a:off x="6671703" y="-290500"/>
            <a:ext cx="2342998" cy="2783499"/>
          </a:xfrm>
          <a:prstGeom prst="rect">
            <a:avLst/>
          </a:prstGeom>
          <a:noFill/>
          <a:ln>
            <a:noFill/>
          </a:ln>
        </p:spPr>
      </p:pic>
      <p:sp>
        <p:nvSpPr>
          <p:cNvPr id="135" name="Google Shape;13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36" name="Shape 136"/>
        <p:cNvGrpSpPr/>
        <p:nvPr/>
      </p:nvGrpSpPr>
      <p:grpSpPr>
        <a:xfrm>
          <a:off x="0" y="0"/>
          <a:ext cx="0" cy="0"/>
          <a:chOff x="0" y="0"/>
          <a:chExt cx="0" cy="0"/>
        </a:xfrm>
      </p:grpSpPr>
      <p:pic>
        <p:nvPicPr>
          <p:cNvPr id="137" name="Google Shape;137;p19"/>
          <p:cNvPicPr preferRelativeResize="0"/>
          <p:nvPr/>
        </p:nvPicPr>
        <p:blipFill>
          <a:blip r:embed="rId2">
            <a:alphaModFix/>
          </a:blip>
          <a:stretch>
            <a:fillRect/>
          </a:stretch>
        </p:blipFill>
        <p:spPr>
          <a:xfrm>
            <a:off x="387361" y="3054150"/>
            <a:ext cx="2535630" cy="2089349"/>
          </a:xfrm>
          <a:prstGeom prst="rect">
            <a:avLst/>
          </a:prstGeom>
          <a:noFill/>
          <a:ln>
            <a:noFill/>
          </a:ln>
        </p:spPr>
      </p:pic>
      <p:pic>
        <p:nvPicPr>
          <p:cNvPr id="138" name="Google Shape;138;p19"/>
          <p:cNvPicPr preferRelativeResize="0"/>
          <p:nvPr/>
        </p:nvPicPr>
        <p:blipFill>
          <a:blip r:embed="rId3">
            <a:alphaModFix/>
          </a:blip>
          <a:stretch>
            <a:fillRect/>
          </a:stretch>
        </p:blipFill>
        <p:spPr>
          <a:xfrm rot="-3812036">
            <a:off x="6567713" y="3054150"/>
            <a:ext cx="2576275" cy="2089349"/>
          </a:xfrm>
          <a:prstGeom prst="rect">
            <a:avLst/>
          </a:prstGeom>
          <a:noFill/>
          <a:ln>
            <a:noFill/>
          </a:ln>
        </p:spPr>
      </p:pic>
      <p:pic>
        <p:nvPicPr>
          <p:cNvPr id="139" name="Google Shape;139;p19"/>
          <p:cNvPicPr preferRelativeResize="0"/>
          <p:nvPr/>
        </p:nvPicPr>
        <p:blipFill>
          <a:blip r:embed="rId4">
            <a:alphaModFix/>
          </a:blip>
          <a:stretch>
            <a:fillRect/>
          </a:stretch>
        </p:blipFill>
        <p:spPr>
          <a:xfrm>
            <a:off x="6671703" y="-290500"/>
            <a:ext cx="2342998" cy="2783499"/>
          </a:xfrm>
          <a:prstGeom prst="rect">
            <a:avLst/>
          </a:prstGeom>
          <a:noFill/>
          <a:ln>
            <a:noFill/>
          </a:ln>
        </p:spPr>
      </p:pic>
      <p:sp>
        <p:nvSpPr>
          <p:cNvPr id="140" name="Google Shape;140;p19"/>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1" name="Google Shape;141;p19"/>
          <p:cNvSpPr txBox="1"/>
          <p:nvPr>
            <p:ph type="title"/>
          </p:nvPr>
        </p:nvSpPr>
        <p:spPr>
          <a:xfrm>
            <a:off x="3709100" y="1936950"/>
            <a:ext cx="3715800" cy="21639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600"/>
              <a:buNone/>
              <a:defRPr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42" name="Google Shape;142;p19"/>
          <p:cNvSpPr txBox="1"/>
          <p:nvPr>
            <p:ph hasCustomPrompt="1" idx="2" type="title"/>
          </p:nvPr>
        </p:nvSpPr>
        <p:spPr>
          <a:xfrm>
            <a:off x="6156500" y="1042650"/>
            <a:ext cx="1268400" cy="8943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43" name="Google Shape;14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4" name="Shape 144"/>
        <p:cNvGrpSpPr/>
        <p:nvPr/>
      </p:nvGrpSpPr>
      <p:grpSpPr>
        <a:xfrm>
          <a:off x="0" y="0"/>
          <a:ext cx="0" cy="0"/>
          <a:chOff x="0" y="0"/>
          <a:chExt cx="0" cy="0"/>
        </a:xfrm>
      </p:grpSpPr>
      <p:pic>
        <p:nvPicPr>
          <p:cNvPr id="145" name="Google Shape;145;p20"/>
          <p:cNvPicPr preferRelativeResize="0"/>
          <p:nvPr/>
        </p:nvPicPr>
        <p:blipFill>
          <a:blip r:embed="rId2">
            <a:alphaModFix/>
          </a:blip>
          <a:stretch>
            <a:fillRect/>
          </a:stretch>
        </p:blipFill>
        <p:spPr>
          <a:xfrm>
            <a:off x="7246726" y="-505175"/>
            <a:ext cx="2576275" cy="2089349"/>
          </a:xfrm>
          <a:prstGeom prst="rect">
            <a:avLst/>
          </a:prstGeom>
          <a:noFill/>
          <a:ln>
            <a:noFill/>
          </a:ln>
        </p:spPr>
      </p:pic>
      <p:pic>
        <p:nvPicPr>
          <p:cNvPr id="146" name="Google Shape;146;p20"/>
          <p:cNvPicPr preferRelativeResize="0"/>
          <p:nvPr/>
        </p:nvPicPr>
        <p:blipFill>
          <a:blip r:embed="rId3">
            <a:alphaModFix/>
          </a:blip>
          <a:stretch>
            <a:fillRect/>
          </a:stretch>
        </p:blipFill>
        <p:spPr>
          <a:xfrm rot="943746">
            <a:off x="-509028" y="3393074"/>
            <a:ext cx="2939206" cy="2421857"/>
          </a:xfrm>
          <a:prstGeom prst="rect">
            <a:avLst/>
          </a:prstGeom>
          <a:noFill/>
          <a:ln>
            <a:noFill/>
          </a:ln>
        </p:spPr>
      </p:pic>
      <p:sp>
        <p:nvSpPr>
          <p:cNvPr id="147" name="Google Shape;147;p20"/>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48" name="Google Shape;148;p20"/>
          <p:cNvSpPr txBox="1"/>
          <p:nvPr>
            <p:ph type="title"/>
          </p:nvPr>
        </p:nvSpPr>
        <p:spPr>
          <a:xfrm>
            <a:off x="1613075" y="540000"/>
            <a:ext cx="5917800" cy="12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2347900" y="1771800"/>
            <a:ext cx="4448100" cy="123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nvSpPr>
        <p:spPr>
          <a:xfrm>
            <a:off x="1785175" y="3611950"/>
            <a:ext cx="55737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s" sz="1000">
                <a:solidFill>
                  <a:schemeClr val="dk1"/>
                </a:solidFill>
                <a:latin typeface="Inter"/>
                <a:ea typeface="Inter"/>
                <a:cs typeface="Inter"/>
                <a:sym typeface="Inter"/>
              </a:rPr>
              <a:t>CRÉDITOS: </a:t>
            </a:r>
            <a:r>
              <a:rPr lang="es" sz="1000">
                <a:solidFill>
                  <a:schemeClr val="dk1"/>
                </a:solidFill>
                <a:latin typeface="Inter"/>
                <a:ea typeface="Inter"/>
                <a:cs typeface="Inter"/>
                <a:sym typeface="Inter"/>
              </a:rPr>
              <a:t>Esta plantilla para presentaciones es una creación de </a:t>
            </a:r>
            <a:r>
              <a:rPr b="1" lang="es" sz="1000" u="sng">
                <a:solidFill>
                  <a:schemeClr val="hlink"/>
                </a:solidFill>
                <a:latin typeface="Inter"/>
                <a:ea typeface="Inter"/>
                <a:cs typeface="Inter"/>
                <a:sym typeface="Inter"/>
                <a:hlinkClick r:id="rId4"/>
              </a:rPr>
              <a:t>Slidesgo</a:t>
            </a:r>
            <a:r>
              <a:rPr lang="es" sz="1000">
                <a:solidFill>
                  <a:schemeClr val="dk1"/>
                </a:solidFill>
                <a:latin typeface="Inter"/>
                <a:ea typeface="Inter"/>
                <a:cs typeface="Inter"/>
                <a:sym typeface="Inter"/>
              </a:rPr>
              <a:t>, e incluye iconos de</a:t>
            </a:r>
            <a:r>
              <a:rPr b="1" lang="es" sz="1000">
                <a:solidFill>
                  <a:schemeClr val="dk1"/>
                </a:solidFill>
                <a:latin typeface="Inter"/>
                <a:ea typeface="Inter"/>
                <a:cs typeface="Inter"/>
                <a:sym typeface="Inter"/>
              </a:rPr>
              <a:t> </a:t>
            </a:r>
            <a:r>
              <a:rPr b="1" lang="es" sz="1000" u="sng">
                <a:solidFill>
                  <a:schemeClr val="hlink"/>
                </a:solidFill>
                <a:latin typeface="Inter"/>
                <a:ea typeface="Inter"/>
                <a:cs typeface="Inter"/>
                <a:sym typeface="Inter"/>
                <a:hlinkClick r:id="rId5"/>
              </a:rPr>
              <a:t>Flaticon</a:t>
            </a:r>
            <a:r>
              <a:rPr b="1" lang="es" sz="1000">
                <a:solidFill>
                  <a:schemeClr val="dk1"/>
                </a:solidFill>
                <a:latin typeface="Inter"/>
                <a:ea typeface="Inter"/>
                <a:cs typeface="Inter"/>
                <a:sym typeface="Inter"/>
              </a:rPr>
              <a:t>, </a:t>
            </a:r>
            <a:r>
              <a:rPr lang="es" sz="1000">
                <a:solidFill>
                  <a:schemeClr val="dk1"/>
                </a:solidFill>
                <a:latin typeface="Inter"/>
                <a:ea typeface="Inter"/>
                <a:cs typeface="Inter"/>
                <a:sym typeface="Inter"/>
              </a:rPr>
              <a:t>infografías e imágenes de</a:t>
            </a:r>
            <a:r>
              <a:rPr b="1" lang="es" sz="1000">
                <a:solidFill>
                  <a:schemeClr val="dk1"/>
                </a:solidFill>
                <a:latin typeface="Inter"/>
                <a:ea typeface="Inter"/>
                <a:cs typeface="Inter"/>
                <a:sym typeface="Inter"/>
              </a:rPr>
              <a:t> </a:t>
            </a:r>
            <a:r>
              <a:rPr b="1" lang="es" sz="1000" u="sng">
                <a:solidFill>
                  <a:schemeClr val="hlink"/>
                </a:solidFill>
                <a:latin typeface="Inter"/>
                <a:ea typeface="Inter"/>
                <a:cs typeface="Inter"/>
                <a:sym typeface="Inter"/>
                <a:hlinkClick r:id="rId6"/>
              </a:rPr>
              <a:t>Freepik</a:t>
            </a:r>
            <a:r>
              <a:rPr lang="es" sz="1000">
                <a:solidFill>
                  <a:schemeClr val="dk1"/>
                </a:solidFill>
                <a:latin typeface="Inter"/>
                <a:ea typeface="Inter"/>
                <a:cs typeface="Inter"/>
                <a:sym typeface="Inter"/>
              </a:rPr>
              <a:t> y contenido por </a:t>
            </a:r>
            <a:r>
              <a:rPr b="1" lang="es" sz="1000">
                <a:solidFill>
                  <a:schemeClr val="dk1"/>
                </a:solidFill>
                <a:latin typeface="Inter"/>
                <a:ea typeface="Inter"/>
                <a:cs typeface="Inter"/>
                <a:sym typeface="Inter"/>
              </a:rPr>
              <a:t>Swetha Tandri</a:t>
            </a:r>
            <a:endParaRPr b="1" sz="1000" u="sng">
              <a:solidFill>
                <a:schemeClr val="dk1"/>
              </a:solidFill>
              <a:latin typeface="Inter"/>
              <a:ea typeface="Inter"/>
              <a:cs typeface="Inter"/>
              <a:sym typeface="Inter"/>
            </a:endParaRPr>
          </a:p>
        </p:txBody>
      </p:sp>
      <p:pic>
        <p:nvPicPr>
          <p:cNvPr id="151" name="Google Shape;151;p20"/>
          <p:cNvPicPr preferRelativeResize="0"/>
          <p:nvPr/>
        </p:nvPicPr>
        <p:blipFill>
          <a:blip r:embed="rId7">
            <a:alphaModFix/>
          </a:blip>
          <a:stretch>
            <a:fillRect/>
          </a:stretch>
        </p:blipFill>
        <p:spPr>
          <a:xfrm rot="1209400">
            <a:off x="-46086" y="-239800"/>
            <a:ext cx="1763170" cy="2089347"/>
          </a:xfrm>
          <a:prstGeom prst="rect">
            <a:avLst/>
          </a:prstGeom>
          <a:noFill/>
          <a:ln>
            <a:noFill/>
          </a:ln>
        </p:spPr>
      </p:pic>
      <p:pic>
        <p:nvPicPr>
          <p:cNvPr id="152" name="Google Shape;152;p20"/>
          <p:cNvPicPr preferRelativeResize="0"/>
          <p:nvPr/>
        </p:nvPicPr>
        <p:blipFill>
          <a:blip r:embed="rId8">
            <a:alphaModFix/>
          </a:blip>
          <a:stretch>
            <a:fillRect/>
          </a:stretch>
        </p:blipFill>
        <p:spPr>
          <a:xfrm>
            <a:off x="7787427" y="3946800"/>
            <a:ext cx="1799697" cy="1590950"/>
          </a:xfrm>
          <a:prstGeom prst="rect">
            <a:avLst/>
          </a:prstGeom>
          <a:noFill/>
          <a:ln>
            <a:noFill/>
          </a:ln>
        </p:spPr>
      </p:pic>
      <p:sp>
        <p:nvSpPr>
          <p:cNvPr id="153" name="Google Shape;15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rot="2564540">
            <a:off x="5967976" y="-152361"/>
            <a:ext cx="1757600" cy="2077470"/>
          </a:xfrm>
          <a:prstGeom prst="rect">
            <a:avLst/>
          </a:prstGeom>
          <a:noFill/>
          <a:ln>
            <a:noFill/>
          </a:ln>
        </p:spPr>
      </p:pic>
      <p:pic>
        <p:nvPicPr>
          <p:cNvPr id="19" name="Google Shape;19;p3"/>
          <p:cNvPicPr preferRelativeResize="0"/>
          <p:nvPr/>
        </p:nvPicPr>
        <p:blipFill>
          <a:blip r:embed="rId3">
            <a:alphaModFix/>
          </a:blip>
          <a:stretch>
            <a:fillRect/>
          </a:stretch>
        </p:blipFill>
        <p:spPr>
          <a:xfrm rot="9831346">
            <a:off x="170511" y="2984434"/>
            <a:ext cx="3325630" cy="2397431"/>
          </a:xfrm>
          <a:prstGeom prst="rect">
            <a:avLst/>
          </a:prstGeom>
          <a:noFill/>
          <a:ln>
            <a:noFill/>
          </a:ln>
        </p:spPr>
      </p:pic>
      <p:sp>
        <p:nvSpPr>
          <p:cNvPr id="20" name="Google Shape;20;p3"/>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1" name="Google Shape;21;p3"/>
          <p:cNvSpPr txBox="1"/>
          <p:nvPr>
            <p:ph type="title"/>
          </p:nvPr>
        </p:nvSpPr>
        <p:spPr>
          <a:xfrm>
            <a:off x="1820925" y="2384100"/>
            <a:ext cx="5502300" cy="12696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925875" y="1489800"/>
            <a:ext cx="1268400" cy="89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pic>
        <p:nvPicPr>
          <p:cNvPr id="155" name="Google Shape;155;p21"/>
          <p:cNvPicPr preferRelativeResize="0"/>
          <p:nvPr/>
        </p:nvPicPr>
        <p:blipFill>
          <a:blip r:embed="rId2">
            <a:alphaModFix/>
          </a:blip>
          <a:stretch>
            <a:fillRect/>
          </a:stretch>
        </p:blipFill>
        <p:spPr>
          <a:xfrm rot="8100000">
            <a:off x="-417184" y="-332869"/>
            <a:ext cx="2531548" cy="2999897"/>
          </a:xfrm>
          <a:prstGeom prst="rect">
            <a:avLst/>
          </a:prstGeom>
          <a:noFill/>
          <a:ln>
            <a:noFill/>
          </a:ln>
        </p:spPr>
      </p:pic>
      <p:pic>
        <p:nvPicPr>
          <p:cNvPr id="156" name="Google Shape;156;p21"/>
          <p:cNvPicPr preferRelativeResize="0"/>
          <p:nvPr/>
        </p:nvPicPr>
        <p:blipFill>
          <a:blip r:embed="rId3">
            <a:alphaModFix/>
          </a:blip>
          <a:stretch>
            <a:fillRect/>
          </a:stretch>
        </p:blipFill>
        <p:spPr>
          <a:xfrm flipH="1" rot="8273996">
            <a:off x="6803285" y="393330"/>
            <a:ext cx="3005512" cy="3570537"/>
          </a:xfrm>
          <a:prstGeom prst="rect">
            <a:avLst/>
          </a:prstGeom>
          <a:noFill/>
          <a:ln>
            <a:noFill/>
          </a:ln>
        </p:spPr>
      </p:pic>
      <p:pic>
        <p:nvPicPr>
          <p:cNvPr id="157" name="Google Shape;157;p21"/>
          <p:cNvPicPr preferRelativeResize="0"/>
          <p:nvPr/>
        </p:nvPicPr>
        <p:blipFill>
          <a:blip r:embed="rId4">
            <a:alphaModFix/>
          </a:blip>
          <a:stretch>
            <a:fillRect/>
          </a:stretch>
        </p:blipFill>
        <p:spPr>
          <a:xfrm rot="-7200000">
            <a:off x="3000283" y="3559324"/>
            <a:ext cx="1764660" cy="2089350"/>
          </a:xfrm>
          <a:prstGeom prst="rect">
            <a:avLst/>
          </a:prstGeom>
          <a:noFill/>
          <a:ln>
            <a:noFill/>
          </a:ln>
        </p:spPr>
      </p:pic>
      <p:sp>
        <p:nvSpPr>
          <p:cNvPr id="158" name="Google Shape;158;p21"/>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59" name="Google Shape;15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2">
            <a:alphaModFix/>
          </a:blip>
          <a:stretch>
            <a:fillRect/>
          </a:stretch>
        </p:blipFill>
        <p:spPr>
          <a:xfrm flipH="1" rot="8273996">
            <a:off x="7848894" y="-68071"/>
            <a:ext cx="1368981" cy="1626344"/>
          </a:xfrm>
          <a:prstGeom prst="rect">
            <a:avLst/>
          </a:prstGeom>
          <a:noFill/>
          <a:ln>
            <a:noFill/>
          </a:ln>
        </p:spPr>
      </p:pic>
      <p:pic>
        <p:nvPicPr>
          <p:cNvPr id="162" name="Google Shape;162;p22"/>
          <p:cNvPicPr preferRelativeResize="0"/>
          <p:nvPr/>
        </p:nvPicPr>
        <p:blipFill>
          <a:blip r:embed="rId3">
            <a:alphaModFix/>
          </a:blip>
          <a:stretch>
            <a:fillRect/>
          </a:stretch>
        </p:blipFill>
        <p:spPr>
          <a:xfrm rot="2104757">
            <a:off x="749320" y="3559326"/>
            <a:ext cx="1880611" cy="2089345"/>
          </a:xfrm>
          <a:prstGeom prst="rect">
            <a:avLst/>
          </a:prstGeom>
          <a:noFill/>
          <a:ln>
            <a:noFill/>
          </a:ln>
        </p:spPr>
      </p:pic>
      <p:pic>
        <p:nvPicPr>
          <p:cNvPr id="163" name="Google Shape;163;p22"/>
          <p:cNvPicPr preferRelativeResize="0"/>
          <p:nvPr/>
        </p:nvPicPr>
        <p:blipFill>
          <a:blip r:embed="rId4">
            <a:alphaModFix/>
          </a:blip>
          <a:stretch>
            <a:fillRect/>
          </a:stretch>
        </p:blipFill>
        <p:spPr>
          <a:xfrm rot="8100000">
            <a:off x="6940903" y="2276381"/>
            <a:ext cx="2531548" cy="2999897"/>
          </a:xfrm>
          <a:prstGeom prst="rect">
            <a:avLst/>
          </a:prstGeom>
          <a:noFill/>
          <a:ln>
            <a:noFill/>
          </a:ln>
        </p:spPr>
      </p:pic>
      <p:pic>
        <p:nvPicPr>
          <p:cNvPr id="164" name="Google Shape;164;p22"/>
          <p:cNvPicPr preferRelativeResize="0"/>
          <p:nvPr/>
        </p:nvPicPr>
        <p:blipFill>
          <a:blip r:embed="rId5">
            <a:alphaModFix/>
          </a:blip>
          <a:stretch>
            <a:fillRect/>
          </a:stretch>
        </p:blipFill>
        <p:spPr>
          <a:xfrm rot="4424714">
            <a:off x="-921137" y="-299576"/>
            <a:ext cx="2576275" cy="2089350"/>
          </a:xfrm>
          <a:prstGeom prst="rect">
            <a:avLst/>
          </a:prstGeom>
          <a:noFill/>
          <a:ln>
            <a:noFill/>
          </a:ln>
        </p:spPr>
      </p:pic>
      <p:sp>
        <p:nvSpPr>
          <p:cNvPr id="165" name="Google Shape;165;p22"/>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6" name="Google Shape;16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3322325" y="3170800"/>
            <a:ext cx="3242550" cy="2866401"/>
          </a:xfrm>
          <a:prstGeom prst="rect">
            <a:avLst/>
          </a:prstGeom>
          <a:noFill/>
          <a:ln>
            <a:noFill/>
          </a:ln>
        </p:spPr>
      </p:pic>
      <p:pic>
        <p:nvPicPr>
          <p:cNvPr id="26" name="Google Shape;26;p4"/>
          <p:cNvPicPr preferRelativeResize="0"/>
          <p:nvPr/>
        </p:nvPicPr>
        <p:blipFill>
          <a:blip r:embed="rId3">
            <a:alphaModFix/>
          </a:blip>
          <a:stretch>
            <a:fillRect/>
          </a:stretch>
        </p:blipFill>
        <p:spPr>
          <a:xfrm rot="3094254">
            <a:off x="-769164" y="133199"/>
            <a:ext cx="2964754" cy="3522151"/>
          </a:xfrm>
          <a:prstGeom prst="rect">
            <a:avLst/>
          </a:prstGeom>
          <a:noFill/>
          <a:ln>
            <a:noFill/>
          </a:ln>
        </p:spPr>
      </p:pic>
      <p:sp>
        <p:nvSpPr>
          <p:cNvPr id="27" name="Google Shape;27;p4"/>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8" name="Google Shape;28;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4"/>
          <p:cNvSpPr txBox="1"/>
          <p:nvPr>
            <p:ph idx="1" type="body"/>
          </p:nvPr>
        </p:nvSpPr>
        <p:spPr>
          <a:xfrm>
            <a:off x="720000" y="1152475"/>
            <a:ext cx="7704000" cy="1464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191919"/>
              </a:buClr>
              <a:buSzPts val="1400"/>
              <a:buFont typeface="Anaheim"/>
              <a:buChar char="●"/>
              <a:defRPr sz="1200">
                <a:solidFill>
                  <a:srgbClr val="434343"/>
                </a:solidFill>
              </a:defRPr>
            </a:lvl1pPr>
            <a:lvl2pPr indent="-317500" lvl="1" marL="914400" rtl="0">
              <a:lnSpc>
                <a:spcPct val="115000"/>
              </a:lnSpc>
              <a:spcBef>
                <a:spcPts val="0"/>
              </a:spcBef>
              <a:spcAft>
                <a:spcPts val="0"/>
              </a:spcAft>
              <a:buClr>
                <a:srgbClr val="191919"/>
              </a:buClr>
              <a:buSzPts val="1400"/>
              <a:buFont typeface="Anaheim"/>
              <a:buChar char="○"/>
              <a:defRPr>
                <a:solidFill>
                  <a:srgbClr val="434343"/>
                </a:solidFill>
              </a:defRPr>
            </a:lvl2pPr>
            <a:lvl3pPr indent="-317500" lvl="2" marL="1371600" rtl="0">
              <a:lnSpc>
                <a:spcPct val="115000"/>
              </a:lnSpc>
              <a:spcBef>
                <a:spcPts val="0"/>
              </a:spcBef>
              <a:spcAft>
                <a:spcPts val="0"/>
              </a:spcAft>
              <a:buClr>
                <a:srgbClr val="191919"/>
              </a:buClr>
              <a:buSzPts val="1400"/>
              <a:buFont typeface="Anaheim"/>
              <a:buChar char="■"/>
              <a:defRPr>
                <a:solidFill>
                  <a:srgbClr val="434343"/>
                </a:solidFill>
              </a:defRPr>
            </a:lvl3pPr>
            <a:lvl4pPr indent="-317500" lvl="3" marL="1828800" rtl="0">
              <a:lnSpc>
                <a:spcPct val="115000"/>
              </a:lnSpc>
              <a:spcBef>
                <a:spcPts val="0"/>
              </a:spcBef>
              <a:spcAft>
                <a:spcPts val="0"/>
              </a:spcAft>
              <a:buClr>
                <a:srgbClr val="191919"/>
              </a:buClr>
              <a:buSzPts val="1400"/>
              <a:buFont typeface="Anaheim"/>
              <a:buChar char="●"/>
              <a:defRPr>
                <a:solidFill>
                  <a:srgbClr val="434343"/>
                </a:solidFill>
              </a:defRPr>
            </a:lvl4pPr>
            <a:lvl5pPr indent="-317500" lvl="4" marL="2286000" rtl="0">
              <a:lnSpc>
                <a:spcPct val="115000"/>
              </a:lnSpc>
              <a:spcBef>
                <a:spcPts val="0"/>
              </a:spcBef>
              <a:spcAft>
                <a:spcPts val="0"/>
              </a:spcAft>
              <a:buClr>
                <a:srgbClr val="191919"/>
              </a:buClr>
              <a:buSzPts val="1400"/>
              <a:buFont typeface="Anaheim"/>
              <a:buChar char="○"/>
              <a:defRPr>
                <a:solidFill>
                  <a:srgbClr val="434343"/>
                </a:solidFill>
              </a:defRPr>
            </a:lvl5pPr>
            <a:lvl6pPr indent="-317500" lvl="5" marL="2743200" rtl="0">
              <a:lnSpc>
                <a:spcPct val="115000"/>
              </a:lnSpc>
              <a:spcBef>
                <a:spcPts val="0"/>
              </a:spcBef>
              <a:spcAft>
                <a:spcPts val="0"/>
              </a:spcAft>
              <a:buClr>
                <a:srgbClr val="191919"/>
              </a:buClr>
              <a:buSzPts val="1400"/>
              <a:buFont typeface="Anaheim"/>
              <a:buChar char="■"/>
              <a:defRPr>
                <a:solidFill>
                  <a:srgbClr val="434343"/>
                </a:solidFill>
              </a:defRPr>
            </a:lvl6pPr>
            <a:lvl7pPr indent="-317500" lvl="6" marL="3200400" rtl="0">
              <a:lnSpc>
                <a:spcPct val="115000"/>
              </a:lnSpc>
              <a:spcBef>
                <a:spcPts val="0"/>
              </a:spcBef>
              <a:spcAft>
                <a:spcPts val="0"/>
              </a:spcAft>
              <a:buClr>
                <a:srgbClr val="191919"/>
              </a:buClr>
              <a:buSzPts val="1400"/>
              <a:buFont typeface="Anaheim"/>
              <a:buChar char="●"/>
              <a:defRPr>
                <a:solidFill>
                  <a:srgbClr val="434343"/>
                </a:solidFill>
              </a:defRPr>
            </a:lvl7pPr>
            <a:lvl8pPr indent="-317500" lvl="7" marL="3657600" rtl="0">
              <a:lnSpc>
                <a:spcPct val="115000"/>
              </a:lnSpc>
              <a:spcBef>
                <a:spcPts val="0"/>
              </a:spcBef>
              <a:spcAft>
                <a:spcPts val="0"/>
              </a:spcAft>
              <a:buClr>
                <a:srgbClr val="191919"/>
              </a:buClr>
              <a:buSzPts val="1400"/>
              <a:buFont typeface="Anaheim"/>
              <a:buChar char="○"/>
              <a:defRPr>
                <a:solidFill>
                  <a:srgbClr val="434343"/>
                </a:solidFill>
              </a:defRPr>
            </a:lvl8pPr>
            <a:lvl9pPr indent="-317500" lvl="8" marL="4114800" rtl="0">
              <a:lnSpc>
                <a:spcPct val="115000"/>
              </a:lnSpc>
              <a:spcBef>
                <a:spcPts val="0"/>
              </a:spcBef>
              <a:spcAft>
                <a:spcPts val="0"/>
              </a:spcAft>
              <a:buClr>
                <a:srgbClr val="191919"/>
              </a:buClr>
              <a:buSzPts val="1400"/>
              <a:buFont typeface="Anaheim"/>
              <a:buChar char="■"/>
              <a:defRPr>
                <a:solidFill>
                  <a:srgbClr val="434343"/>
                </a:solidFill>
              </a:defRPr>
            </a:lvl9pPr>
          </a:lstStyle>
          <a:p/>
        </p:txBody>
      </p:sp>
      <p:pic>
        <p:nvPicPr>
          <p:cNvPr id="30" name="Google Shape;30;p4"/>
          <p:cNvPicPr preferRelativeResize="0"/>
          <p:nvPr/>
        </p:nvPicPr>
        <p:blipFill>
          <a:blip r:embed="rId4">
            <a:alphaModFix/>
          </a:blip>
          <a:stretch>
            <a:fillRect/>
          </a:stretch>
        </p:blipFill>
        <p:spPr>
          <a:xfrm rot="4242801">
            <a:off x="7252584" y="1915976"/>
            <a:ext cx="2623083" cy="2127297"/>
          </a:xfrm>
          <a:prstGeom prst="rect">
            <a:avLst/>
          </a:prstGeom>
          <a:noFill/>
          <a:ln>
            <a:noFill/>
          </a:ln>
        </p:spPr>
      </p:pic>
      <p:sp>
        <p:nvSpPr>
          <p:cNvPr id="31" name="Google Shape;3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pic>
        <p:nvPicPr>
          <p:cNvPr id="33" name="Google Shape;33;p5"/>
          <p:cNvPicPr preferRelativeResize="0"/>
          <p:nvPr/>
        </p:nvPicPr>
        <p:blipFill>
          <a:blip r:embed="rId2">
            <a:alphaModFix/>
          </a:blip>
          <a:stretch>
            <a:fillRect/>
          </a:stretch>
        </p:blipFill>
        <p:spPr>
          <a:xfrm>
            <a:off x="3132186" y="3878875"/>
            <a:ext cx="2535630" cy="2089349"/>
          </a:xfrm>
          <a:prstGeom prst="rect">
            <a:avLst/>
          </a:prstGeom>
          <a:noFill/>
          <a:ln>
            <a:noFill/>
          </a:ln>
        </p:spPr>
      </p:pic>
      <p:pic>
        <p:nvPicPr>
          <p:cNvPr id="34" name="Google Shape;34;p5"/>
          <p:cNvPicPr preferRelativeResize="0"/>
          <p:nvPr/>
        </p:nvPicPr>
        <p:blipFill>
          <a:blip r:embed="rId3">
            <a:alphaModFix/>
          </a:blip>
          <a:stretch>
            <a:fillRect/>
          </a:stretch>
        </p:blipFill>
        <p:spPr>
          <a:xfrm>
            <a:off x="7905124" y="-420749"/>
            <a:ext cx="1471275" cy="1739050"/>
          </a:xfrm>
          <a:prstGeom prst="rect">
            <a:avLst/>
          </a:prstGeom>
          <a:noFill/>
          <a:ln>
            <a:noFill/>
          </a:ln>
        </p:spPr>
      </p:pic>
      <p:pic>
        <p:nvPicPr>
          <p:cNvPr id="35" name="Google Shape;35;p5"/>
          <p:cNvPicPr preferRelativeResize="0"/>
          <p:nvPr/>
        </p:nvPicPr>
        <p:blipFill>
          <a:blip r:embed="rId4">
            <a:alphaModFix/>
          </a:blip>
          <a:stretch>
            <a:fillRect/>
          </a:stretch>
        </p:blipFill>
        <p:spPr>
          <a:xfrm rot="-3074751">
            <a:off x="-1078006" y="-351147"/>
            <a:ext cx="3216737" cy="3808544"/>
          </a:xfrm>
          <a:prstGeom prst="rect">
            <a:avLst/>
          </a:prstGeom>
          <a:noFill/>
          <a:ln>
            <a:noFill/>
          </a:ln>
        </p:spPr>
      </p:pic>
      <p:sp>
        <p:nvSpPr>
          <p:cNvPr id="36" name="Google Shape;36;p5"/>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7" name="Google Shape;37;p5"/>
          <p:cNvSpPr txBox="1"/>
          <p:nvPr>
            <p:ph idx="1" type="subTitle"/>
          </p:nvPr>
        </p:nvSpPr>
        <p:spPr>
          <a:xfrm>
            <a:off x="1290750" y="2672122"/>
            <a:ext cx="29076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a:buNone/>
              <a:defRPr b="1" sz="2400">
                <a:latin typeface="Poppins"/>
                <a:ea typeface="Poppins"/>
                <a:cs typeface="Poppins"/>
                <a:sym typeface="Poppins"/>
              </a:defRPr>
            </a:lvl1pPr>
            <a:lvl2pPr lvl="1" algn="ctr">
              <a:lnSpc>
                <a:spcPct val="100000"/>
              </a:lnSpc>
              <a:spcBef>
                <a:spcPts val="0"/>
              </a:spcBef>
              <a:spcAft>
                <a:spcPts val="0"/>
              </a:spcAft>
              <a:buSzPts val="2400"/>
              <a:buFont typeface="Poppins"/>
              <a:buNone/>
              <a:defRPr b="1" sz="2400">
                <a:latin typeface="Poppins"/>
                <a:ea typeface="Poppins"/>
                <a:cs typeface="Poppins"/>
                <a:sym typeface="Poppins"/>
              </a:defRPr>
            </a:lvl2pPr>
            <a:lvl3pPr lvl="2" algn="ctr">
              <a:lnSpc>
                <a:spcPct val="100000"/>
              </a:lnSpc>
              <a:spcBef>
                <a:spcPts val="0"/>
              </a:spcBef>
              <a:spcAft>
                <a:spcPts val="0"/>
              </a:spcAft>
              <a:buSzPts val="2400"/>
              <a:buFont typeface="Poppins"/>
              <a:buNone/>
              <a:defRPr b="1" sz="2400">
                <a:latin typeface="Poppins"/>
                <a:ea typeface="Poppins"/>
                <a:cs typeface="Poppins"/>
                <a:sym typeface="Poppins"/>
              </a:defRPr>
            </a:lvl3pPr>
            <a:lvl4pPr lvl="3" algn="ctr">
              <a:lnSpc>
                <a:spcPct val="100000"/>
              </a:lnSpc>
              <a:spcBef>
                <a:spcPts val="0"/>
              </a:spcBef>
              <a:spcAft>
                <a:spcPts val="0"/>
              </a:spcAft>
              <a:buSzPts val="2400"/>
              <a:buFont typeface="Poppins"/>
              <a:buNone/>
              <a:defRPr b="1" sz="2400">
                <a:latin typeface="Poppins"/>
                <a:ea typeface="Poppins"/>
                <a:cs typeface="Poppins"/>
                <a:sym typeface="Poppins"/>
              </a:defRPr>
            </a:lvl4pPr>
            <a:lvl5pPr lvl="4" algn="ctr">
              <a:lnSpc>
                <a:spcPct val="100000"/>
              </a:lnSpc>
              <a:spcBef>
                <a:spcPts val="0"/>
              </a:spcBef>
              <a:spcAft>
                <a:spcPts val="0"/>
              </a:spcAft>
              <a:buSzPts val="2400"/>
              <a:buFont typeface="Poppins"/>
              <a:buNone/>
              <a:defRPr b="1" sz="2400">
                <a:latin typeface="Poppins"/>
                <a:ea typeface="Poppins"/>
                <a:cs typeface="Poppins"/>
                <a:sym typeface="Poppins"/>
              </a:defRPr>
            </a:lvl5pPr>
            <a:lvl6pPr lvl="5" algn="ctr">
              <a:lnSpc>
                <a:spcPct val="100000"/>
              </a:lnSpc>
              <a:spcBef>
                <a:spcPts val="0"/>
              </a:spcBef>
              <a:spcAft>
                <a:spcPts val="0"/>
              </a:spcAft>
              <a:buSzPts val="2400"/>
              <a:buFont typeface="Poppins"/>
              <a:buNone/>
              <a:defRPr b="1" sz="2400">
                <a:latin typeface="Poppins"/>
                <a:ea typeface="Poppins"/>
                <a:cs typeface="Poppins"/>
                <a:sym typeface="Poppins"/>
              </a:defRPr>
            </a:lvl6pPr>
            <a:lvl7pPr lvl="6" algn="ctr">
              <a:lnSpc>
                <a:spcPct val="100000"/>
              </a:lnSpc>
              <a:spcBef>
                <a:spcPts val="0"/>
              </a:spcBef>
              <a:spcAft>
                <a:spcPts val="0"/>
              </a:spcAft>
              <a:buSzPts val="2400"/>
              <a:buFont typeface="Poppins"/>
              <a:buNone/>
              <a:defRPr b="1" sz="2400">
                <a:latin typeface="Poppins"/>
                <a:ea typeface="Poppins"/>
                <a:cs typeface="Poppins"/>
                <a:sym typeface="Poppins"/>
              </a:defRPr>
            </a:lvl7pPr>
            <a:lvl8pPr lvl="7" algn="ctr">
              <a:lnSpc>
                <a:spcPct val="100000"/>
              </a:lnSpc>
              <a:spcBef>
                <a:spcPts val="0"/>
              </a:spcBef>
              <a:spcAft>
                <a:spcPts val="0"/>
              </a:spcAft>
              <a:buSzPts val="2400"/>
              <a:buFont typeface="Poppins"/>
              <a:buNone/>
              <a:defRPr b="1" sz="2400">
                <a:latin typeface="Poppins"/>
                <a:ea typeface="Poppins"/>
                <a:cs typeface="Poppins"/>
                <a:sym typeface="Poppins"/>
              </a:defRPr>
            </a:lvl8pPr>
            <a:lvl9pPr lvl="8" algn="ctr">
              <a:lnSpc>
                <a:spcPct val="100000"/>
              </a:lnSpc>
              <a:spcBef>
                <a:spcPts val="0"/>
              </a:spcBef>
              <a:spcAft>
                <a:spcPts val="0"/>
              </a:spcAft>
              <a:buSzPts val="2400"/>
              <a:buFont typeface="Poppins"/>
              <a:buNone/>
              <a:defRPr b="1" sz="2400">
                <a:latin typeface="Poppins"/>
                <a:ea typeface="Poppins"/>
                <a:cs typeface="Poppins"/>
                <a:sym typeface="Poppins"/>
              </a:defRPr>
            </a:lvl9pPr>
          </a:lstStyle>
          <a:p/>
        </p:txBody>
      </p:sp>
      <p:sp>
        <p:nvSpPr>
          <p:cNvPr id="38" name="Google Shape;38;p5"/>
          <p:cNvSpPr txBox="1"/>
          <p:nvPr>
            <p:ph idx="2" type="subTitle"/>
          </p:nvPr>
        </p:nvSpPr>
        <p:spPr>
          <a:xfrm>
            <a:off x="4945625" y="2672122"/>
            <a:ext cx="29076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oppins"/>
              <a:buNone/>
              <a:defRPr b="1" sz="2400">
                <a:latin typeface="Poppins"/>
                <a:ea typeface="Poppins"/>
                <a:cs typeface="Poppins"/>
                <a:sym typeface="Poppins"/>
              </a:defRPr>
            </a:lvl1pPr>
            <a:lvl2pPr lvl="1" rtl="0" algn="ctr">
              <a:lnSpc>
                <a:spcPct val="100000"/>
              </a:lnSpc>
              <a:spcBef>
                <a:spcPts val="0"/>
              </a:spcBef>
              <a:spcAft>
                <a:spcPts val="0"/>
              </a:spcAft>
              <a:buSzPts val="2400"/>
              <a:buFont typeface="Poppins"/>
              <a:buNone/>
              <a:defRPr b="1" sz="2400">
                <a:latin typeface="Poppins"/>
                <a:ea typeface="Poppins"/>
                <a:cs typeface="Poppins"/>
                <a:sym typeface="Poppins"/>
              </a:defRPr>
            </a:lvl2pPr>
            <a:lvl3pPr lvl="2" rtl="0" algn="ctr">
              <a:lnSpc>
                <a:spcPct val="100000"/>
              </a:lnSpc>
              <a:spcBef>
                <a:spcPts val="0"/>
              </a:spcBef>
              <a:spcAft>
                <a:spcPts val="0"/>
              </a:spcAft>
              <a:buSzPts val="2400"/>
              <a:buFont typeface="Poppins"/>
              <a:buNone/>
              <a:defRPr b="1" sz="2400">
                <a:latin typeface="Poppins"/>
                <a:ea typeface="Poppins"/>
                <a:cs typeface="Poppins"/>
                <a:sym typeface="Poppins"/>
              </a:defRPr>
            </a:lvl3pPr>
            <a:lvl4pPr lvl="3" rtl="0" algn="ctr">
              <a:lnSpc>
                <a:spcPct val="100000"/>
              </a:lnSpc>
              <a:spcBef>
                <a:spcPts val="0"/>
              </a:spcBef>
              <a:spcAft>
                <a:spcPts val="0"/>
              </a:spcAft>
              <a:buSzPts val="2400"/>
              <a:buFont typeface="Poppins"/>
              <a:buNone/>
              <a:defRPr b="1" sz="2400">
                <a:latin typeface="Poppins"/>
                <a:ea typeface="Poppins"/>
                <a:cs typeface="Poppins"/>
                <a:sym typeface="Poppins"/>
              </a:defRPr>
            </a:lvl4pPr>
            <a:lvl5pPr lvl="4" rtl="0" algn="ctr">
              <a:lnSpc>
                <a:spcPct val="100000"/>
              </a:lnSpc>
              <a:spcBef>
                <a:spcPts val="0"/>
              </a:spcBef>
              <a:spcAft>
                <a:spcPts val="0"/>
              </a:spcAft>
              <a:buSzPts val="2400"/>
              <a:buFont typeface="Poppins"/>
              <a:buNone/>
              <a:defRPr b="1" sz="2400">
                <a:latin typeface="Poppins"/>
                <a:ea typeface="Poppins"/>
                <a:cs typeface="Poppins"/>
                <a:sym typeface="Poppins"/>
              </a:defRPr>
            </a:lvl5pPr>
            <a:lvl6pPr lvl="5" rtl="0" algn="ctr">
              <a:lnSpc>
                <a:spcPct val="100000"/>
              </a:lnSpc>
              <a:spcBef>
                <a:spcPts val="0"/>
              </a:spcBef>
              <a:spcAft>
                <a:spcPts val="0"/>
              </a:spcAft>
              <a:buSzPts val="2400"/>
              <a:buFont typeface="Poppins"/>
              <a:buNone/>
              <a:defRPr b="1" sz="2400">
                <a:latin typeface="Poppins"/>
                <a:ea typeface="Poppins"/>
                <a:cs typeface="Poppins"/>
                <a:sym typeface="Poppins"/>
              </a:defRPr>
            </a:lvl6pPr>
            <a:lvl7pPr lvl="6" rtl="0" algn="ctr">
              <a:lnSpc>
                <a:spcPct val="100000"/>
              </a:lnSpc>
              <a:spcBef>
                <a:spcPts val="0"/>
              </a:spcBef>
              <a:spcAft>
                <a:spcPts val="0"/>
              </a:spcAft>
              <a:buSzPts val="2400"/>
              <a:buFont typeface="Poppins"/>
              <a:buNone/>
              <a:defRPr b="1" sz="2400">
                <a:latin typeface="Poppins"/>
                <a:ea typeface="Poppins"/>
                <a:cs typeface="Poppins"/>
                <a:sym typeface="Poppins"/>
              </a:defRPr>
            </a:lvl7pPr>
            <a:lvl8pPr lvl="7" rtl="0" algn="ctr">
              <a:lnSpc>
                <a:spcPct val="100000"/>
              </a:lnSpc>
              <a:spcBef>
                <a:spcPts val="0"/>
              </a:spcBef>
              <a:spcAft>
                <a:spcPts val="0"/>
              </a:spcAft>
              <a:buSzPts val="2400"/>
              <a:buFont typeface="Poppins"/>
              <a:buNone/>
              <a:defRPr b="1" sz="2400">
                <a:latin typeface="Poppins"/>
                <a:ea typeface="Poppins"/>
                <a:cs typeface="Poppins"/>
                <a:sym typeface="Poppins"/>
              </a:defRPr>
            </a:lvl8pPr>
            <a:lvl9pPr lvl="8" rtl="0" algn="ctr">
              <a:lnSpc>
                <a:spcPct val="100000"/>
              </a:lnSpc>
              <a:spcBef>
                <a:spcPts val="0"/>
              </a:spcBef>
              <a:spcAft>
                <a:spcPts val="0"/>
              </a:spcAft>
              <a:buSzPts val="2400"/>
              <a:buFont typeface="Poppins"/>
              <a:buNone/>
              <a:defRPr b="1" sz="2400">
                <a:latin typeface="Poppins"/>
                <a:ea typeface="Poppins"/>
                <a:cs typeface="Poppins"/>
                <a:sym typeface="Poppins"/>
              </a:defRPr>
            </a:lvl9pPr>
          </a:lstStyle>
          <a:p/>
        </p:txBody>
      </p:sp>
      <p:sp>
        <p:nvSpPr>
          <p:cNvPr id="39" name="Google Shape;39;p5"/>
          <p:cNvSpPr txBox="1"/>
          <p:nvPr>
            <p:ph idx="3" type="subTitle"/>
          </p:nvPr>
        </p:nvSpPr>
        <p:spPr>
          <a:xfrm>
            <a:off x="1290750" y="3037934"/>
            <a:ext cx="2907600" cy="1018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0" name="Google Shape;40;p5"/>
          <p:cNvSpPr txBox="1"/>
          <p:nvPr>
            <p:ph idx="4" type="subTitle"/>
          </p:nvPr>
        </p:nvSpPr>
        <p:spPr>
          <a:xfrm>
            <a:off x="4945625" y="3037934"/>
            <a:ext cx="2907600" cy="1018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 name="Google Shape;41;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pic>
        <p:nvPicPr>
          <p:cNvPr id="44" name="Google Shape;44;p6"/>
          <p:cNvPicPr preferRelativeResize="0"/>
          <p:nvPr/>
        </p:nvPicPr>
        <p:blipFill>
          <a:blip r:embed="rId2">
            <a:alphaModFix/>
          </a:blip>
          <a:stretch>
            <a:fillRect/>
          </a:stretch>
        </p:blipFill>
        <p:spPr>
          <a:xfrm rot="9831347">
            <a:off x="-437396" y="-741079"/>
            <a:ext cx="3741343" cy="2697109"/>
          </a:xfrm>
          <a:prstGeom prst="rect">
            <a:avLst/>
          </a:prstGeom>
          <a:noFill/>
          <a:ln>
            <a:noFill/>
          </a:ln>
        </p:spPr>
      </p:pic>
      <p:pic>
        <p:nvPicPr>
          <p:cNvPr id="45" name="Google Shape;45;p6"/>
          <p:cNvPicPr preferRelativeResize="0"/>
          <p:nvPr/>
        </p:nvPicPr>
        <p:blipFill>
          <a:blip r:embed="rId3">
            <a:alphaModFix/>
          </a:blip>
          <a:stretch>
            <a:fillRect/>
          </a:stretch>
        </p:blipFill>
        <p:spPr>
          <a:xfrm rot="-4635493">
            <a:off x="2274795" y="2906403"/>
            <a:ext cx="3216735" cy="3808545"/>
          </a:xfrm>
          <a:prstGeom prst="rect">
            <a:avLst/>
          </a:prstGeom>
          <a:noFill/>
          <a:ln>
            <a:noFill/>
          </a:ln>
        </p:spPr>
      </p:pic>
      <p:sp>
        <p:nvSpPr>
          <p:cNvPr id="46" name="Google Shape;46;p6"/>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7" name="Google Shape;47;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8" name="Google Shape;48;p6"/>
          <p:cNvPicPr preferRelativeResize="0"/>
          <p:nvPr/>
        </p:nvPicPr>
        <p:blipFill>
          <a:blip r:embed="rId4">
            <a:alphaModFix/>
          </a:blip>
          <a:stretch>
            <a:fillRect/>
          </a:stretch>
        </p:blipFill>
        <p:spPr>
          <a:xfrm>
            <a:off x="8261087" y="0"/>
            <a:ext cx="759352" cy="897549"/>
          </a:xfrm>
          <a:prstGeom prst="rect">
            <a:avLst/>
          </a:prstGeom>
          <a:noFill/>
          <a:ln>
            <a:noFill/>
          </a:ln>
        </p:spPr>
      </p:pic>
      <p:sp>
        <p:nvSpPr>
          <p:cNvPr id="49" name="Google Shape;4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pic>
        <p:nvPicPr>
          <p:cNvPr id="51" name="Google Shape;51;p7"/>
          <p:cNvPicPr preferRelativeResize="0"/>
          <p:nvPr/>
        </p:nvPicPr>
        <p:blipFill>
          <a:blip r:embed="rId2">
            <a:alphaModFix/>
          </a:blip>
          <a:stretch>
            <a:fillRect/>
          </a:stretch>
        </p:blipFill>
        <p:spPr>
          <a:xfrm>
            <a:off x="-438725" y="2316475"/>
            <a:ext cx="2303900" cy="2737001"/>
          </a:xfrm>
          <a:prstGeom prst="rect">
            <a:avLst/>
          </a:prstGeom>
          <a:noFill/>
          <a:ln>
            <a:noFill/>
          </a:ln>
        </p:spPr>
      </p:pic>
      <p:pic>
        <p:nvPicPr>
          <p:cNvPr id="52" name="Google Shape;52;p7"/>
          <p:cNvPicPr preferRelativeResize="0"/>
          <p:nvPr/>
        </p:nvPicPr>
        <p:blipFill>
          <a:blip r:embed="rId3">
            <a:alphaModFix/>
          </a:blip>
          <a:stretch>
            <a:fillRect/>
          </a:stretch>
        </p:blipFill>
        <p:spPr>
          <a:xfrm rot="-3857955">
            <a:off x="3358330" y="-1280761"/>
            <a:ext cx="2427491" cy="2869273"/>
          </a:xfrm>
          <a:prstGeom prst="rect">
            <a:avLst/>
          </a:prstGeom>
          <a:noFill/>
          <a:ln>
            <a:noFill/>
          </a:ln>
        </p:spPr>
      </p:pic>
      <p:sp>
        <p:nvSpPr>
          <p:cNvPr id="53" name="Google Shape;53;p7"/>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54" name="Google Shape;54;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726450" y="1754975"/>
            <a:ext cx="4015200" cy="2151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6" name="Google Shape;56;p7"/>
          <p:cNvSpPr/>
          <p:nvPr>
            <p:ph idx="2" type="pic"/>
          </p:nvPr>
        </p:nvSpPr>
        <p:spPr>
          <a:xfrm>
            <a:off x="4976975" y="1374425"/>
            <a:ext cx="3232800" cy="2913000"/>
          </a:xfrm>
          <a:prstGeom prst="rect">
            <a:avLst/>
          </a:prstGeom>
          <a:noFill/>
          <a:ln>
            <a:noFill/>
          </a:ln>
        </p:spPr>
      </p:sp>
      <p:pic>
        <p:nvPicPr>
          <p:cNvPr id="57" name="Google Shape;57;p7"/>
          <p:cNvPicPr preferRelativeResize="0"/>
          <p:nvPr/>
        </p:nvPicPr>
        <p:blipFill>
          <a:blip r:embed="rId4">
            <a:alphaModFix/>
          </a:blip>
          <a:stretch>
            <a:fillRect/>
          </a:stretch>
        </p:blipFill>
        <p:spPr>
          <a:xfrm>
            <a:off x="7581000" y="3718075"/>
            <a:ext cx="2004350" cy="1771850"/>
          </a:xfrm>
          <a:prstGeom prst="rect">
            <a:avLst/>
          </a:prstGeom>
          <a:noFill/>
          <a:ln>
            <a:noFill/>
          </a:ln>
        </p:spPr>
      </p:pic>
      <p:sp>
        <p:nvSpPr>
          <p:cNvPr id="58" name="Google Shape;5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pic>
        <p:nvPicPr>
          <p:cNvPr id="60" name="Google Shape;60;p8"/>
          <p:cNvPicPr preferRelativeResize="0"/>
          <p:nvPr/>
        </p:nvPicPr>
        <p:blipFill>
          <a:blip r:embed="rId2">
            <a:alphaModFix/>
          </a:blip>
          <a:stretch>
            <a:fillRect/>
          </a:stretch>
        </p:blipFill>
        <p:spPr>
          <a:xfrm rot="2564540">
            <a:off x="6914801" y="3314739"/>
            <a:ext cx="1757600" cy="2077470"/>
          </a:xfrm>
          <a:prstGeom prst="rect">
            <a:avLst/>
          </a:prstGeom>
          <a:noFill/>
          <a:ln>
            <a:noFill/>
          </a:ln>
        </p:spPr>
      </p:pic>
      <p:pic>
        <p:nvPicPr>
          <p:cNvPr id="61" name="Google Shape;61;p8"/>
          <p:cNvPicPr preferRelativeResize="0"/>
          <p:nvPr/>
        </p:nvPicPr>
        <p:blipFill>
          <a:blip r:embed="rId3">
            <a:alphaModFix/>
          </a:blip>
          <a:stretch>
            <a:fillRect/>
          </a:stretch>
        </p:blipFill>
        <p:spPr>
          <a:xfrm rot="9831347">
            <a:off x="-513596" y="-512479"/>
            <a:ext cx="3741343" cy="2697109"/>
          </a:xfrm>
          <a:prstGeom prst="rect">
            <a:avLst/>
          </a:prstGeom>
          <a:noFill/>
          <a:ln>
            <a:noFill/>
          </a:ln>
        </p:spPr>
      </p:pic>
      <p:sp>
        <p:nvSpPr>
          <p:cNvPr id="62" name="Google Shape;62;p8"/>
          <p:cNvSpPr/>
          <p:nvPr/>
        </p:nvSpPr>
        <p:spPr>
          <a:xfrm>
            <a:off x="1338200" y="752725"/>
            <a:ext cx="6467700" cy="36381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3" name="Google Shape;63;p8"/>
          <p:cNvSpPr txBox="1"/>
          <p:nvPr>
            <p:ph type="title"/>
          </p:nvPr>
        </p:nvSpPr>
        <p:spPr>
          <a:xfrm>
            <a:off x="1388100" y="1307100"/>
            <a:ext cx="6367800" cy="25293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4" name="Google Shape;6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pic>
        <p:nvPicPr>
          <p:cNvPr id="66" name="Google Shape;66;p9"/>
          <p:cNvPicPr preferRelativeResize="0"/>
          <p:nvPr/>
        </p:nvPicPr>
        <p:blipFill>
          <a:blip r:embed="rId2">
            <a:alphaModFix/>
          </a:blip>
          <a:stretch>
            <a:fillRect/>
          </a:stretch>
        </p:blipFill>
        <p:spPr>
          <a:xfrm rot="-4635493">
            <a:off x="2274795" y="2906403"/>
            <a:ext cx="3216735" cy="3808545"/>
          </a:xfrm>
          <a:prstGeom prst="rect">
            <a:avLst/>
          </a:prstGeom>
          <a:noFill/>
          <a:ln>
            <a:noFill/>
          </a:ln>
        </p:spPr>
      </p:pic>
      <p:pic>
        <p:nvPicPr>
          <p:cNvPr id="67" name="Google Shape;67;p9"/>
          <p:cNvPicPr preferRelativeResize="0"/>
          <p:nvPr/>
        </p:nvPicPr>
        <p:blipFill>
          <a:blip r:embed="rId3">
            <a:alphaModFix/>
          </a:blip>
          <a:stretch>
            <a:fillRect/>
          </a:stretch>
        </p:blipFill>
        <p:spPr>
          <a:xfrm>
            <a:off x="-430164" y="-382850"/>
            <a:ext cx="2535630" cy="2089349"/>
          </a:xfrm>
          <a:prstGeom prst="rect">
            <a:avLst/>
          </a:prstGeom>
          <a:noFill/>
          <a:ln>
            <a:noFill/>
          </a:ln>
        </p:spPr>
      </p:pic>
      <p:sp>
        <p:nvSpPr>
          <p:cNvPr id="68" name="Google Shape;68;p9"/>
          <p:cNvSpPr/>
          <p:nvPr/>
        </p:nvSpPr>
        <p:spPr>
          <a:xfrm>
            <a:off x="395925" y="327175"/>
            <a:ext cx="8352300" cy="4489200"/>
          </a:xfrm>
          <a:prstGeom prst="roundRect">
            <a:avLst>
              <a:gd fmla="val 5953" name="adj"/>
            </a:avLst>
          </a:prstGeom>
          <a:solidFill>
            <a:schemeClr val="dk2"/>
          </a:solidFill>
          <a:ln>
            <a:noFill/>
          </a:ln>
          <a:effectLst>
            <a:outerShdw blurRad="57150" rotWithShape="0" algn="bl" dir="5400000" dist="47625">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69" name="Google Shape;69;p9"/>
          <p:cNvPicPr preferRelativeResize="0"/>
          <p:nvPr/>
        </p:nvPicPr>
        <p:blipFill>
          <a:blip r:embed="rId4">
            <a:alphaModFix/>
          </a:blip>
          <a:stretch>
            <a:fillRect/>
          </a:stretch>
        </p:blipFill>
        <p:spPr>
          <a:xfrm>
            <a:off x="8261087" y="0"/>
            <a:ext cx="759352" cy="897549"/>
          </a:xfrm>
          <a:prstGeom prst="rect">
            <a:avLst/>
          </a:prstGeom>
          <a:noFill/>
          <a:ln>
            <a:noFill/>
          </a:ln>
        </p:spPr>
      </p:pic>
      <p:sp>
        <p:nvSpPr>
          <p:cNvPr id="70" name="Google Shape;70;p9"/>
          <p:cNvSpPr txBox="1"/>
          <p:nvPr>
            <p:ph idx="1" type="subTitle"/>
          </p:nvPr>
        </p:nvSpPr>
        <p:spPr>
          <a:xfrm>
            <a:off x="720064" y="1732525"/>
            <a:ext cx="3597000" cy="238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71" name="Google Shape;71;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9"/>
          <p:cNvSpPr txBox="1"/>
          <p:nvPr>
            <p:ph idx="2" type="subTitle"/>
          </p:nvPr>
        </p:nvSpPr>
        <p:spPr>
          <a:xfrm>
            <a:off x="4826936" y="1732525"/>
            <a:ext cx="3597000" cy="238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73" name="Google Shape;7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type="title"/>
          </p:nvPr>
        </p:nvSpPr>
        <p:spPr>
          <a:xfrm>
            <a:off x="740550" y="3910025"/>
            <a:ext cx="7662900" cy="6939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6" name="Google Shape;7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Inter"/>
                <a:ea typeface="Inter"/>
                <a:cs typeface="Inter"/>
                <a:sym typeface="Inter"/>
              </a:defRPr>
            </a:lvl1pPr>
            <a:lvl2pPr lvl="1" algn="r">
              <a:buNone/>
              <a:defRPr sz="1300">
                <a:solidFill>
                  <a:schemeClr val="dk1"/>
                </a:solidFill>
                <a:latin typeface="Inter"/>
                <a:ea typeface="Inter"/>
                <a:cs typeface="Inter"/>
                <a:sym typeface="Inter"/>
              </a:defRPr>
            </a:lvl2pPr>
            <a:lvl3pPr lvl="2" algn="r">
              <a:buNone/>
              <a:defRPr sz="1300">
                <a:solidFill>
                  <a:schemeClr val="dk1"/>
                </a:solidFill>
                <a:latin typeface="Inter"/>
                <a:ea typeface="Inter"/>
                <a:cs typeface="Inter"/>
                <a:sym typeface="Inter"/>
              </a:defRPr>
            </a:lvl3pPr>
            <a:lvl4pPr lvl="3" algn="r">
              <a:buNone/>
              <a:defRPr sz="1300">
                <a:solidFill>
                  <a:schemeClr val="dk1"/>
                </a:solidFill>
                <a:latin typeface="Inter"/>
                <a:ea typeface="Inter"/>
                <a:cs typeface="Inter"/>
                <a:sym typeface="Inter"/>
              </a:defRPr>
            </a:lvl4pPr>
            <a:lvl5pPr lvl="4" algn="r">
              <a:buNone/>
              <a:defRPr sz="1300">
                <a:solidFill>
                  <a:schemeClr val="dk1"/>
                </a:solidFill>
                <a:latin typeface="Inter"/>
                <a:ea typeface="Inter"/>
                <a:cs typeface="Inter"/>
                <a:sym typeface="Inter"/>
              </a:defRPr>
            </a:lvl5pPr>
            <a:lvl6pPr lvl="5" algn="r">
              <a:buNone/>
              <a:defRPr sz="1300">
                <a:solidFill>
                  <a:schemeClr val="dk1"/>
                </a:solidFill>
                <a:latin typeface="Inter"/>
                <a:ea typeface="Inter"/>
                <a:cs typeface="Inter"/>
                <a:sym typeface="Inter"/>
              </a:defRPr>
            </a:lvl6pPr>
            <a:lvl7pPr lvl="6" algn="r">
              <a:buNone/>
              <a:defRPr sz="1300">
                <a:solidFill>
                  <a:schemeClr val="dk1"/>
                </a:solidFill>
                <a:latin typeface="Inter"/>
                <a:ea typeface="Inter"/>
                <a:cs typeface="Inter"/>
                <a:sym typeface="Inter"/>
              </a:defRPr>
            </a:lvl7pPr>
            <a:lvl8pPr lvl="7" algn="r">
              <a:buNone/>
              <a:defRPr sz="1300">
                <a:solidFill>
                  <a:schemeClr val="dk1"/>
                </a:solidFill>
                <a:latin typeface="Inter"/>
                <a:ea typeface="Inter"/>
                <a:cs typeface="Inter"/>
                <a:sym typeface="Inter"/>
              </a:defRPr>
            </a:lvl8pPr>
            <a:lvl9pPr lvl="8" algn="r">
              <a:buNone/>
              <a:defRPr sz="13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820850" y="1170700"/>
            <a:ext cx="5502300" cy="12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Estructura y J</a:t>
            </a:r>
            <a:r>
              <a:rPr lang="es"/>
              <a:t>erarquía</a:t>
            </a:r>
            <a:r>
              <a:rPr lang="es"/>
              <a:t> Visual en el Diseño</a:t>
            </a:r>
            <a:endParaRPr/>
          </a:p>
        </p:txBody>
      </p:sp>
      <p:sp>
        <p:nvSpPr>
          <p:cNvPr id="172" name="Google Shape;17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73" name="Google Shape;173;p23"/>
          <p:cNvSpPr txBox="1"/>
          <p:nvPr>
            <p:ph idx="4294967295" type="subTitle"/>
          </p:nvPr>
        </p:nvSpPr>
        <p:spPr>
          <a:xfrm>
            <a:off x="1619775" y="3285825"/>
            <a:ext cx="3770700" cy="9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Grupo #5</a:t>
            </a:r>
            <a:endParaRPr/>
          </a:p>
          <a:p>
            <a:pPr indent="0" lvl="0" marL="0" rtl="0" algn="l">
              <a:spcBef>
                <a:spcPts val="0"/>
              </a:spcBef>
              <a:spcAft>
                <a:spcPts val="0"/>
              </a:spcAft>
              <a:buNone/>
            </a:pPr>
            <a:r>
              <a:rPr lang="es"/>
              <a:t>Alberto Monet          cd: 8-1018-317</a:t>
            </a:r>
            <a:endParaRPr/>
          </a:p>
          <a:p>
            <a:pPr indent="0" lvl="0" marL="0" rtl="0" algn="l">
              <a:spcBef>
                <a:spcPts val="0"/>
              </a:spcBef>
              <a:spcAft>
                <a:spcPts val="0"/>
              </a:spcAft>
              <a:buNone/>
            </a:pPr>
            <a:r>
              <a:rPr lang="es"/>
              <a:t>Ernesto Gonzalez    cd: 8-1017-1236</a:t>
            </a:r>
            <a:endParaRPr/>
          </a:p>
          <a:p>
            <a:pPr indent="0" lvl="0" marL="0" rtl="0" algn="l">
              <a:spcBef>
                <a:spcPts val="0"/>
              </a:spcBef>
              <a:spcAft>
                <a:spcPts val="0"/>
              </a:spcAft>
              <a:buNone/>
            </a:pPr>
            <a:r>
              <a:rPr lang="es"/>
              <a:t>Gilberto Tapia          cd: 8-1000-1450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Ejemplos y Casos de Estudio</a:t>
            </a:r>
            <a:endParaRPr/>
          </a:p>
        </p:txBody>
      </p:sp>
      <p:sp>
        <p:nvSpPr>
          <p:cNvPr id="253" name="Google Shape;253;p32"/>
          <p:cNvSpPr txBox="1"/>
          <p:nvPr/>
        </p:nvSpPr>
        <p:spPr>
          <a:xfrm>
            <a:off x="1353425" y="1645450"/>
            <a:ext cx="2544600" cy="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latin typeface="Inter"/>
                <a:ea typeface="Inter"/>
                <a:cs typeface="Inter"/>
                <a:sym typeface="Inter"/>
              </a:rPr>
              <a:t>Google</a:t>
            </a:r>
            <a:endParaRPr>
              <a:solidFill>
                <a:schemeClr val="dk1"/>
              </a:solidFill>
              <a:latin typeface="Inter"/>
              <a:ea typeface="Inter"/>
              <a:cs typeface="Inter"/>
              <a:sym typeface="Inter"/>
            </a:endParaRPr>
          </a:p>
        </p:txBody>
      </p:sp>
      <p:sp>
        <p:nvSpPr>
          <p:cNvPr id="254" name="Google Shape;254;p32"/>
          <p:cNvSpPr txBox="1"/>
          <p:nvPr/>
        </p:nvSpPr>
        <p:spPr>
          <a:xfrm>
            <a:off x="5480875" y="1683100"/>
            <a:ext cx="2936400" cy="2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latin typeface="Inter"/>
                <a:ea typeface="Inter"/>
                <a:cs typeface="Inter"/>
                <a:sym typeface="Inter"/>
              </a:rPr>
              <a:t>Apple</a:t>
            </a:r>
            <a:endParaRPr>
              <a:solidFill>
                <a:schemeClr val="dk1"/>
              </a:solidFill>
              <a:latin typeface="Inter"/>
              <a:ea typeface="Inter"/>
              <a:cs typeface="Inter"/>
              <a:sym typeface="Inter"/>
            </a:endParaRPr>
          </a:p>
        </p:txBody>
      </p:sp>
      <p:sp>
        <p:nvSpPr>
          <p:cNvPr id="255" name="Google Shape;255;p32"/>
          <p:cNvSpPr/>
          <p:nvPr/>
        </p:nvSpPr>
        <p:spPr>
          <a:xfrm>
            <a:off x="713225" y="1541501"/>
            <a:ext cx="640200" cy="640200"/>
          </a:xfrm>
          <a:prstGeom prst="roundRect">
            <a:avLst>
              <a:gd fmla="val 5953" name="adj"/>
            </a:avLst>
          </a:prstGeom>
          <a:solidFill>
            <a:schemeClr val="lt1"/>
          </a:solidFill>
          <a:ln>
            <a:noFill/>
          </a:ln>
          <a:effectLst>
            <a:outerShdw blurRad="57150" rotWithShape="0" algn="bl" dir="5400000" dist="38100">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Poppins"/>
                <a:ea typeface="Poppins"/>
                <a:cs typeface="Poppins"/>
                <a:sym typeface="Poppins"/>
              </a:rPr>
              <a:t>1</a:t>
            </a:r>
            <a:endParaRPr b="1" sz="2000">
              <a:solidFill>
                <a:schemeClr val="dk1"/>
              </a:solidFill>
              <a:latin typeface="Poppins"/>
              <a:ea typeface="Poppins"/>
              <a:cs typeface="Poppins"/>
              <a:sym typeface="Poppins"/>
            </a:endParaRPr>
          </a:p>
        </p:txBody>
      </p:sp>
      <p:sp>
        <p:nvSpPr>
          <p:cNvPr id="256" name="Google Shape;256;p32"/>
          <p:cNvSpPr/>
          <p:nvPr/>
        </p:nvSpPr>
        <p:spPr>
          <a:xfrm>
            <a:off x="4840675" y="1541501"/>
            <a:ext cx="640200" cy="640200"/>
          </a:xfrm>
          <a:prstGeom prst="roundRect">
            <a:avLst>
              <a:gd fmla="val 5953" name="adj"/>
            </a:avLst>
          </a:prstGeom>
          <a:solidFill>
            <a:schemeClr val="lt1"/>
          </a:solidFill>
          <a:ln>
            <a:noFill/>
          </a:ln>
          <a:effectLst>
            <a:outerShdw blurRad="57150" rotWithShape="0" algn="bl" dir="5400000" dist="38100">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Poppins"/>
                <a:ea typeface="Poppins"/>
                <a:cs typeface="Poppins"/>
                <a:sym typeface="Poppins"/>
              </a:rPr>
              <a:t>2</a:t>
            </a:r>
            <a:endParaRPr b="1" sz="2000">
              <a:solidFill>
                <a:schemeClr val="dk1"/>
              </a:solidFill>
              <a:latin typeface="Poppins"/>
              <a:ea typeface="Poppins"/>
              <a:cs typeface="Poppins"/>
              <a:sym typeface="Poppins"/>
            </a:endParaRPr>
          </a:p>
        </p:txBody>
      </p:sp>
      <p:sp>
        <p:nvSpPr>
          <p:cNvPr id="257" name="Google Shape;257;p32"/>
          <p:cNvSpPr txBox="1"/>
          <p:nvPr/>
        </p:nvSpPr>
        <p:spPr>
          <a:xfrm>
            <a:off x="659525" y="2244100"/>
            <a:ext cx="3184800" cy="76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s">
                <a:solidFill>
                  <a:schemeClr val="dk1"/>
                </a:solidFill>
                <a:latin typeface="Inter"/>
                <a:ea typeface="Inter"/>
                <a:cs typeface="Inter"/>
                <a:sym typeface="Inter"/>
              </a:rPr>
              <a:t>La página principal de Google es un excelente ejemplo de cómo el espacio en blanco puede dirigir la atención hacia el elemento principal.</a:t>
            </a:r>
            <a:endParaRPr>
              <a:solidFill>
                <a:schemeClr val="dk1"/>
              </a:solidFill>
              <a:latin typeface="Inter"/>
              <a:ea typeface="Inter"/>
              <a:cs typeface="Inter"/>
              <a:sym typeface="Inter"/>
            </a:endParaRPr>
          </a:p>
        </p:txBody>
      </p:sp>
      <p:sp>
        <p:nvSpPr>
          <p:cNvPr id="258" name="Google Shape;258;p32"/>
          <p:cNvSpPr txBox="1"/>
          <p:nvPr/>
        </p:nvSpPr>
        <p:spPr>
          <a:xfrm>
            <a:off x="4840675" y="2189250"/>
            <a:ext cx="3184800" cy="76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s">
                <a:solidFill>
                  <a:schemeClr val="dk1"/>
                </a:solidFill>
                <a:latin typeface="Inter"/>
                <a:ea typeface="Inter"/>
                <a:cs typeface="Inter"/>
                <a:sym typeface="Inter"/>
              </a:rPr>
              <a:t>Apple es famosa por su uso generoso del espacio en blanco en sus productos y marketing, creando un diseño limpio y enfocado</a:t>
            </a:r>
            <a:r>
              <a:rPr lang="es">
                <a:solidFill>
                  <a:schemeClr val="dk1"/>
                </a:solidFill>
                <a:latin typeface="Inter"/>
                <a:ea typeface="Inter"/>
                <a:cs typeface="Inter"/>
                <a:sym typeface="Inter"/>
              </a:rPr>
              <a:t>.</a:t>
            </a:r>
            <a:endParaRPr>
              <a:solidFill>
                <a:schemeClr val="dk1"/>
              </a:solidFill>
              <a:latin typeface="Inter"/>
              <a:ea typeface="Inter"/>
              <a:cs typeface="Inter"/>
              <a:sym typeface="Inter"/>
            </a:endParaRPr>
          </a:p>
        </p:txBody>
      </p:sp>
      <p:pic>
        <p:nvPicPr>
          <p:cNvPr id="259" name="Google Shape;259;p32"/>
          <p:cNvPicPr preferRelativeResize="0"/>
          <p:nvPr/>
        </p:nvPicPr>
        <p:blipFill>
          <a:blip r:embed="rId3">
            <a:alphaModFix/>
          </a:blip>
          <a:stretch>
            <a:fillRect/>
          </a:stretch>
        </p:blipFill>
        <p:spPr>
          <a:xfrm>
            <a:off x="1537650" y="3358000"/>
            <a:ext cx="1428550" cy="1428550"/>
          </a:xfrm>
          <a:prstGeom prst="rect">
            <a:avLst/>
          </a:prstGeom>
          <a:noFill/>
          <a:ln>
            <a:noFill/>
          </a:ln>
        </p:spPr>
      </p:pic>
      <p:pic>
        <p:nvPicPr>
          <p:cNvPr id="260" name="Google Shape;260;p32"/>
          <p:cNvPicPr preferRelativeResize="0"/>
          <p:nvPr/>
        </p:nvPicPr>
        <p:blipFill>
          <a:blip r:embed="rId4">
            <a:alphaModFix/>
          </a:blip>
          <a:stretch>
            <a:fillRect/>
          </a:stretch>
        </p:blipFill>
        <p:spPr>
          <a:xfrm>
            <a:off x="5881000" y="3433150"/>
            <a:ext cx="1104150" cy="1104150"/>
          </a:xfrm>
          <a:prstGeom prst="rect">
            <a:avLst/>
          </a:prstGeom>
          <a:noFill/>
          <a:ln>
            <a:noFill/>
          </a:ln>
        </p:spPr>
      </p:pic>
      <p:sp>
        <p:nvSpPr>
          <p:cNvPr id="261" name="Google Shape;26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Presentación</a:t>
            </a:r>
            <a:r>
              <a:rPr lang="es"/>
              <a:t> del Texto</a:t>
            </a:r>
            <a:endParaRPr/>
          </a:p>
        </p:txBody>
      </p:sp>
      <p:sp>
        <p:nvSpPr>
          <p:cNvPr id="267" name="Google Shape;267;p33"/>
          <p:cNvSpPr txBox="1"/>
          <p:nvPr/>
        </p:nvSpPr>
        <p:spPr>
          <a:xfrm>
            <a:off x="2757350" y="821900"/>
            <a:ext cx="64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268" name="Google Shape;268;p33"/>
          <p:cNvSpPr txBox="1"/>
          <p:nvPr/>
        </p:nvSpPr>
        <p:spPr>
          <a:xfrm>
            <a:off x="720000" y="1134625"/>
            <a:ext cx="7704000" cy="318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0"/>
              </a:spcAft>
              <a:buNone/>
            </a:pPr>
            <a:r>
              <a:rPr lang="es" sz="1300">
                <a:solidFill>
                  <a:srgbClr val="0D0D0D"/>
                </a:solidFill>
                <a:highlight>
                  <a:srgbClr val="FFFFFF"/>
                </a:highlight>
                <a:latin typeface="Inter"/>
                <a:ea typeface="Inter"/>
                <a:cs typeface="Inter"/>
                <a:sym typeface="Inter"/>
              </a:rPr>
              <a:t>El texto está organizado en varias secciones clave:</a:t>
            </a:r>
            <a:endParaRPr sz="1300">
              <a:solidFill>
                <a:srgbClr val="0D0D0D"/>
              </a:solidFill>
              <a:highlight>
                <a:srgbClr val="FFFFFF"/>
              </a:highlight>
              <a:latin typeface="Inter"/>
              <a:ea typeface="Inter"/>
              <a:cs typeface="Inter"/>
              <a:sym typeface="Inter"/>
            </a:endParaRPr>
          </a:p>
          <a:p>
            <a:pPr indent="-311150" lvl="0" marL="457200" rtl="0" algn="just">
              <a:lnSpc>
                <a:spcPct val="115000"/>
              </a:lnSpc>
              <a:spcBef>
                <a:spcPts val="2100"/>
              </a:spcBef>
              <a:spcAft>
                <a:spcPts val="0"/>
              </a:spcAft>
              <a:buClr>
                <a:srgbClr val="0D0D0D"/>
              </a:buClr>
              <a:buSzPts val="1300"/>
              <a:buFont typeface="Inter"/>
              <a:buAutoNum type="arabicPeriod"/>
            </a:pPr>
            <a:r>
              <a:rPr b="1" lang="es" sz="1300">
                <a:solidFill>
                  <a:srgbClr val="0D0D0D"/>
                </a:solidFill>
                <a:highlight>
                  <a:srgbClr val="FFFFFF"/>
                </a:highlight>
                <a:latin typeface="Inter"/>
                <a:ea typeface="Inter"/>
                <a:cs typeface="Inter"/>
                <a:sym typeface="Inter"/>
              </a:rPr>
              <a:t>Fundamentos del Diseño de Interfaces:</a:t>
            </a:r>
            <a:r>
              <a:rPr lang="es" sz="1300">
                <a:solidFill>
                  <a:srgbClr val="0D0D0D"/>
                </a:solidFill>
                <a:highlight>
                  <a:srgbClr val="FFFFFF"/>
                </a:highlight>
                <a:latin typeface="Inter"/>
                <a:ea typeface="Inter"/>
                <a:cs typeface="Inter"/>
                <a:sym typeface="Inter"/>
              </a:rPr>
              <a:t> Introducción a los conceptos básicos, como la importancia de la usabilidad y la estética en el diseño de interfaces.</a:t>
            </a:r>
            <a:endParaRPr sz="1300">
              <a:solidFill>
                <a:srgbClr val="0D0D0D"/>
              </a:solidFill>
              <a:highlight>
                <a:srgbClr val="FFFFFF"/>
              </a:highlight>
              <a:latin typeface="Inter"/>
              <a:ea typeface="Inter"/>
              <a:cs typeface="Inter"/>
              <a:sym typeface="Inter"/>
            </a:endParaRPr>
          </a:p>
          <a:p>
            <a:pPr indent="-311150" lvl="0" marL="457200" rtl="0" algn="just">
              <a:lnSpc>
                <a:spcPct val="115000"/>
              </a:lnSpc>
              <a:spcBef>
                <a:spcPts val="0"/>
              </a:spcBef>
              <a:spcAft>
                <a:spcPts val="0"/>
              </a:spcAft>
              <a:buClr>
                <a:srgbClr val="0D0D0D"/>
              </a:buClr>
              <a:buSzPts val="1300"/>
              <a:buFont typeface="Inter"/>
              <a:buAutoNum type="arabicPeriod"/>
            </a:pPr>
            <a:r>
              <a:rPr b="1" lang="es" sz="1300">
                <a:solidFill>
                  <a:srgbClr val="0D0D0D"/>
                </a:solidFill>
                <a:highlight>
                  <a:srgbClr val="FFFFFF"/>
                </a:highlight>
                <a:latin typeface="Inter"/>
                <a:ea typeface="Inter"/>
                <a:cs typeface="Inter"/>
                <a:sym typeface="Inter"/>
              </a:rPr>
              <a:t>Principios de Interacción Humano-Computadora:</a:t>
            </a:r>
            <a:r>
              <a:rPr lang="es" sz="1300">
                <a:solidFill>
                  <a:srgbClr val="0D0D0D"/>
                </a:solidFill>
                <a:highlight>
                  <a:srgbClr val="FFFFFF"/>
                </a:highlight>
                <a:latin typeface="Inter"/>
                <a:ea typeface="Inter"/>
                <a:cs typeface="Inter"/>
                <a:sym typeface="Inter"/>
              </a:rPr>
              <a:t> Exploración de las teorías y modelos que guían la interacción efectiva entre humanos y sistemas informáticos.</a:t>
            </a:r>
            <a:endParaRPr sz="1300">
              <a:solidFill>
                <a:srgbClr val="0D0D0D"/>
              </a:solidFill>
              <a:highlight>
                <a:srgbClr val="FFFFFF"/>
              </a:highlight>
              <a:latin typeface="Inter"/>
              <a:ea typeface="Inter"/>
              <a:cs typeface="Inter"/>
              <a:sym typeface="Inter"/>
            </a:endParaRPr>
          </a:p>
          <a:p>
            <a:pPr indent="-311150" lvl="0" marL="457200" rtl="0" algn="just">
              <a:lnSpc>
                <a:spcPct val="115000"/>
              </a:lnSpc>
              <a:spcBef>
                <a:spcPts val="0"/>
              </a:spcBef>
              <a:spcAft>
                <a:spcPts val="0"/>
              </a:spcAft>
              <a:buClr>
                <a:srgbClr val="0D0D0D"/>
              </a:buClr>
              <a:buSzPts val="1300"/>
              <a:buFont typeface="Inter"/>
              <a:buAutoNum type="arabicPeriod"/>
            </a:pPr>
            <a:r>
              <a:rPr b="1" lang="es" sz="1300">
                <a:solidFill>
                  <a:srgbClr val="0D0D0D"/>
                </a:solidFill>
                <a:highlight>
                  <a:srgbClr val="FFFFFF"/>
                </a:highlight>
                <a:latin typeface="Inter"/>
                <a:ea typeface="Inter"/>
                <a:cs typeface="Inter"/>
                <a:sym typeface="Inter"/>
              </a:rPr>
              <a:t>Herramientas y Técnicas de Diseño:</a:t>
            </a:r>
            <a:r>
              <a:rPr lang="es" sz="1300">
                <a:solidFill>
                  <a:srgbClr val="0D0D0D"/>
                </a:solidFill>
                <a:highlight>
                  <a:srgbClr val="FFFFFF"/>
                </a:highlight>
                <a:latin typeface="Inter"/>
                <a:ea typeface="Inter"/>
                <a:cs typeface="Inter"/>
                <a:sym typeface="Inter"/>
              </a:rPr>
              <a:t> Descripción de las herramientas y métodos utilizados en la creación de interfaces, incluyendo wireframing, prototipado y diseño visual.</a:t>
            </a:r>
            <a:endParaRPr sz="1300">
              <a:solidFill>
                <a:srgbClr val="0D0D0D"/>
              </a:solidFill>
              <a:highlight>
                <a:srgbClr val="FFFFFF"/>
              </a:highlight>
              <a:latin typeface="Inter"/>
              <a:ea typeface="Inter"/>
              <a:cs typeface="Inter"/>
              <a:sym typeface="Inter"/>
            </a:endParaRPr>
          </a:p>
          <a:p>
            <a:pPr indent="-311150" lvl="0" marL="457200" rtl="0" algn="just">
              <a:lnSpc>
                <a:spcPct val="115000"/>
              </a:lnSpc>
              <a:spcBef>
                <a:spcPts val="0"/>
              </a:spcBef>
              <a:spcAft>
                <a:spcPts val="0"/>
              </a:spcAft>
              <a:buClr>
                <a:srgbClr val="0D0D0D"/>
              </a:buClr>
              <a:buSzPts val="1300"/>
              <a:buFont typeface="Inter"/>
              <a:buAutoNum type="arabicPeriod"/>
            </a:pPr>
            <a:r>
              <a:rPr b="1" lang="es" sz="1300">
                <a:solidFill>
                  <a:srgbClr val="0D0D0D"/>
                </a:solidFill>
                <a:highlight>
                  <a:srgbClr val="FFFFFF"/>
                </a:highlight>
                <a:latin typeface="Inter"/>
                <a:ea typeface="Inter"/>
                <a:cs typeface="Inter"/>
                <a:sym typeface="Inter"/>
              </a:rPr>
              <a:t>Pruebas de Usabilidad:</a:t>
            </a:r>
            <a:r>
              <a:rPr lang="es" sz="1300">
                <a:solidFill>
                  <a:srgbClr val="0D0D0D"/>
                </a:solidFill>
                <a:highlight>
                  <a:srgbClr val="FFFFFF"/>
                </a:highlight>
                <a:latin typeface="Inter"/>
                <a:ea typeface="Inter"/>
                <a:cs typeface="Inter"/>
                <a:sym typeface="Inter"/>
              </a:rPr>
              <a:t> Métodos para evaluar la efectividad de una interfaz y cómo realizar estudios de usabilidad.</a:t>
            </a:r>
            <a:endParaRPr sz="1300">
              <a:solidFill>
                <a:srgbClr val="0D0D0D"/>
              </a:solidFill>
              <a:highlight>
                <a:srgbClr val="FFFFFF"/>
              </a:highlight>
              <a:latin typeface="Inter"/>
              <a:ea typeface="Inter"/>
              <a:cs typeface="Inter"/>
              <a:sym typeface="Inter"/>
            </a:endParaRPr>
          </a:p>
          <a:p>
            <a:pPr indent="-311150" lvl="0" marL="457200" rtl="0" algn="just">
              <a:lnSpc>
                <a:spcPct val="115000"/>
              </a:lnSpc>
              <a:spcBef>
                <a:spcPts val="0"/>
              </a:spcBef>
              <a:spcAft>
                <a:spcPts val="0"/>
              </a:spcAft>
              <a:buClr>
                <a:srgbClr val="0D0D0D"/>
              </a:buClr>
              <a:buSzPts val="1300"/>
              <a:buFont typeface="Inter"/>
              <a:buAutoNum type="arabicPeriod"/>
            </a:pPr>
            <a:r>
              <a:rPr b="1" lang="es" sz="1300">
                <a:solidFill>
                  <a:srgbClr val="0D0D0D"/>
                </a:solidFill>
                <a:highlight>
                  <a:srgbClr val="FFFFFF"/>
                </a:highlight>
                <a:latin typeface="Inter"/>
                <a:ea typeface="Inter"/>
                <a:cs typeface="Inter"/>
                <a:sym typeface="Inter"/>
              </a:rPr>
              <a:t>Tendencias y Futuro del Diseño de Interfaces:</a:t>
            </a:r>
            <a:r>
              <a:rPr lang="es" sz="1300">
                <a:solidFill>
                  <a:srgbClr val="0D0D0D"/>
                </a:solidFill>
                <a:highlight>
                  <a:srgbClr val="FFFFFF"/>
                </a:highlight>
                <a:latin typeface="Inter"/>
                <a:ea typeface="Inter"/>
                <a:cs typeface="Inter"/>
                <a:sym typeface="Inter"/>
              </a:rPr>
              <a:t> Análisis de las tendencias actuales y futuras en el campo, como la realidad aumentada y la inteligencia artificial.</a:t>
            </a:r>
            <a:endParaRPr sz="1300">
              <a:solidFill>
                <a:srgbClr val="0D0D0D"/>
              </a:solidFill>
              <a:highlight>
                <a:srgbClr val="FFFFFF"/>
              </a:highlight>
              <a:latin typeface="Inter"/>
              <a:ea typeface="Inter"/>
              <a:cs typeface="Inter"/>
              <a:sym typeface="Inter"/>
            </a:endParaRPr>
          </a:p>
        </p:txBody>
      </p:sp>
      <p:sp>
        <p:nvSpPr>
          <p:cNvPr id="269" name="Google Shape;2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Elementos del Texto</a:t>
            </a:r>
            <a:endParaRPr/>
          </a:p>
        </p:txBody>
      </p:sp>
      <p:sp>
        <p:nvSpPr>
          <p:cNvPr id="275" name="Google Shape;275;p34"/>
          <p:cNvSpPr txBox="1"/>
          <p:nvPr/>
        </p:nvSpPr>
        <p:spPr>
          <a:xfrm>
            <a:off x="522150" y="1094950"/>
            <a:ext cx="8099700" cy="37743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1500"/>
              </a:spcBef>
              <a:spcAft>
                <a:spcPts val="0"/>
              </a:spcAft>
              <a:buClr>
                <a:srgbClr val="0D0D0D"/>
              </a:buClr>
              <a:buSzPts val="1200"/>
              <a:buFont typeface="Inter"/>
              <a:buChar char="●"/>
            </a:pPr>
            <a:r>
              <a:rPr b="1" lang="es" sz="1200">
                <a:solidFill>
                  <a:srgbClr val="0D0D0D"/>
                </a:solidFill>
                <a:highlight>
                  <a:srgbClr val="FFFFFF"/>
                </a:highlight>
                <a:latin typeface="Inter"/>
                <a:ea typeface="Inter"/>
                <a:cs typeface="Inter"/>
                <a:sym typeface="Inter"/>
              </a:rPr>
              <a:t>Importancia:</a:t>
            </a:r>
            <a:r>
              <a:rPr lang="es" sz="1200">
                <a:solidFill>
                  <a:srgbClr val="0D0D0D"/>
                </a:solidFill>
                <a:highlight>
                  <a:srgbClr val="FFFFFF"/>
                </a:highlight>
                <a:latin typeface="Inter"/>
                <a:ea typeface="Inter"/>
                <a:cs typeface="Inter"/>
                <a:sym typeface="Inter"/>
              </a:rPr>
              <a:t> Diseñar interfaces efectivas no solo mejora la experiencia del usuario, sino que también puede aumentar la eficiencia operativa y la satisfacción del cliente, lo cual es crucial en un mercado altamente competitivo. Un buen diseño puede ser la diferencia entre el éxito y el fracaso de un producto.</a:t>
            </a:r>
            <a:endParaRPr sz="1200">
              <a:solidFill>
                <a:srgbClr val="0D0D0D"/>
              </a:solidFill>
              <a:highlight>
                <a:srgbClr val="FFFFFF"/>
              </a:highlight>
              <a:latin typeface="Inter"/>
              <a:ea typeface="Inter"/>
              <a:cs typeface="Inter"/>
              <a:sym typeface="Inter"/>
            </a:endParaRPr>
          </a:p>
          <a:p>
            <a:pPr indent="-304800" lvl="0" marL="457200" rtl="0" algn="just">
              <a:spcBef>
                <a:spcPts val="0"/>
              </a:spcBef>
              <a:spcAft>
                <a:spcPts val="0"/>
              </a:spcAft>
              <a:buClr>
                <a:srgbClr val="0D0D0D"/>
              </a:buClr>
              <a:buSzPts val="1200"/>
              <a:buFont typeface="Inter"/>
              <a:buChar char="●"/>
            </a:pPr>
            <a:r>
              <a:rPr b="1" lang="es" sz="1200">
                <a:solidFill>
                  <a:srgbClr val="0D0D0D"/>
                </a:solidFill>
                <a:highlight>
                  <a:srgbClr val="FFFFFF"/>
                </a:highlight>
                <a:latin typeface="Inter"/>
                <a:ea typeface="Inter"/>
                <a:cs typeface="Inter"/>
                <a:sym typeface="Inter"/>
              </a:rPr>
              <a:t>Tono y estilo:</a:t>
            </a:r>
            <a:r>
              <a:rPr lang="es" sz="1200">
                <a:solidFill>
                  <a:srgbClr val="0D0D0D"/>
                </a:solidFill>
                <a:highlight>
                  <a:srgbClr val="FFFFFF"/>
                </a:highlight>
                <a:latin typeface="Inter"/>
                <a:ea typeface="Inter"/>
                <a:cs typeface="Inter"/>
                <a:sym typeface="Inter"/>
              </a:rPr>
              <a:t> El texto debe está escrito en un tono formal y accesible, adecuado tanto para estudiantes como</a:t>
            </a:r>
            <a:endParaRPr sz="1200">
              <a:solidFill>
                <a:srgbClr val="0D0D0D"/>
              </a:solidFill>
              <a:highlight>
                <a:srgbClr val="FFFFFF"/>
              </a:highlight>
              <a:latin typeface="Inter"/>
              <a:ea typeface="Inter"/>
              <a:cs typeface="Inter"/>
              <a:sym typeface="Inter"/>
            </a:endParaRPr>
          </a:p>
          <a:p>
            <a:pPr indent="0" lvl="0" marL="457200" rtl="0" algn="just">
              <a:spcBef>
                <a:spcPts val="0"/>
              </a:spcBef>
              <a:spcAft>
                <a:spcPts val="0"/>
              </a:spcAft>
              <a:buNone/>
            </a:pPr>
            <a:r>
              <a:rPr lang="es" sz="1200">
                <a:solidFill>
                  <a:srgbClr val="0D0D0D"/>
                </a:solidFill>
                <a:highlight>
                  <a:srgbClr val="FFFFFF"/>
                </a:highlight>
                <a:latin typeface="Inter"/>
                <a:ea typeface="Inter"/>
                <a:cs typeface="Inter"/>
                <a:sym typeface="Inter"/>
              </a:rPr>
              <a:t>para profesionales interesados en mejorar sus conocimientos en diseño de interfaces y experiencia de usuario.</a:t>
            </a:r>
            <a:endParaRPr sz="1200">
              <a:solidFill>
                <a:srgbClr val="0D0D0D"/>
              </a:solidFill>
              <a:highlight>
                <a:srgbClr val="FFFFFF"/>
              </a:highlight>
              <a:latin typeface="Inter"/>
              <a:ea typeface="Inter"/>
              <a:cs typeface="Inter"/>
              <a:sym typeface="Inter"/>
            </a:endParaRPr>
          </a:p>
          <a:p>
            <a:pPr indent="-304800" lvl="0" marL="457200" rtl="0" algn="just">
              <a:spcBef>
                <a:spcPts val="0"/>
              </a:spcBef>
              <a:spcAft>
                <a:spcPts val="0"/>
              </a:spcAft>
              <a:buClr>
                <a:srgbClr val="0D0D0D"/>
              </a:buClr>
              <a:buSzPts val="1200"/>
              <a:buFont typeface="Inter"/>
              <a:buChar char="●"/>
            </a:pPr>
            <a:r>
              <a:rPr b="1" lang="es" sz="1200">
                <a:solidFill>
                  <a:srgbClr val="0D0D0D"/>
                </a:solidFill>
                <a:highlight>
                  <a:srgbClr val="FFFFFF"/>
                </a:highlight>
                <a:latin typeface="Inter"/>
                <a:ea typeface="Inter"/>
                <a:cs typeface="Inter"/>
                <a:sym typeface="Inter"/>
              </a:rPr>
              <a:t>Público objetivo:</a:t>
            </a:r>
            <a:r>
              <a:rPr lang="es" sz="1200">
                <a:solidFill>
                  <a:srgbClr val="0D0D0D"/>
                </a:solidFill>
                <a:highlight>
                  <a:srgbClr val="FFFFFF"/>
                </a:highlight>
                <a:latin typeface="Inter"/>
                <a:ea typeface="Inter"/>
                <a:cs typeface="Inter"/>
                <a:sym typeface="Inter"/>
              </a:rPr>
              <a:t> El texto está dirigido</a:t>
            </a:r>
            <a:endParaRPr sz="1200">
              <a:solidFill>
                <a:srgbClr val="0D0D0D"/>
              </a:solidFill>
              <a:highlight>
                <a:srgbClr val="FFFFFF"/>
              </a:highlight>
              <a:latin typeface="Inter"/>
              <a:ea typeface="Inter"/>
              <a:cs typeface="Inter"/>
              <a:sym typeface="Inter"/>
            </a:endParaRPr>
          </a:p>
          <a:p>
            <a:pPr indent="0" lvl="0" marL="457200" rtl="0" algn="just">
              <a:spcBef>
                <a:spcPts val="0"/>
              </a:spcBef>
              <a:spcAft>
                <a:spcPts val="0"/>
              </a:spcAft>
              <a:buNone/>
            </a:pPr>
            <a:r>
              <a:rPr lang="es" sz="1200">
                <a:solidFill>
                  <a:srgbClr val="0D0D0D"/>
                </a:solidFill>
                <a:highlight>
                  <a:srgbClr val="FFFFFF"/>
                </a:highlight>
                <a:latin typeface="Inter"/>
                <a:ea typeface="Inter"/>
                <a:cs typeface="Inter"/>
                <a:sym typeface="Inter"/>
              </a:rPr>
              <a:t>a cualquier persona interesada en aprender sobre la creación de interfaces digitales y la interacción humano-computadora.</a:t>
            </a:r>
            <a:endParaRPr sz="1200">
              <a:solidFill>
                <a:srgbClr val="0D0D0D"/>
              </a:solidFill>
              <a:highlight>
                <a:srgbClr val="FFFFFF"/>
              </a:highlight>
              <a:latin typeface="Inter"/>
              <a:ea typeface="Inter"/>
              <a:cs typeface="Inter"/>
              <a:sym typeface="Inter"/>
            </a:endParaRPr>
          </a:p>
          <a:p>
            <a:pPr indent="-304800" lvl="0" marL="457200" rtl="0" algn="just">
              <a:spcBef>
                <a:spcPts val="0"/>
              </a:spcBef>
              <a:spcAft>
                <a:spcPts val="0"/>
              </a:spcAft>
              <a:buClr>
                <a:srgbClr val="0D0D0D"/>
              </a:buClr>
              <a:buSzPts val="1200"/>
              <a:buFont typeface="Inter"/>
              <a:buChar char="●"/>
            </a:pPr>
            <a:r>
              <a:rPr b="1" lang="es" sz="1200">
                <a:solidFill>
                  <a:srgbClr val="0D0D0D"/>
                </a:solidFill>
                <a:highlight>
                  <a:srgbClr val="FFFFFF"/>
                </a:highlight>
                <a:latin typeface="Inter"/>
                <a:ea typeface="Inter"/>
                <a:cs typeface="Inter"/>
                <a:sym typeface="Inter"/>
              </a:rPr>
              <a:t>Autor/a:</a:t>
            </a:r>
            <a:r>
              <a:rPr lang="es" sz="1200">
                <a:solidFill>
                  <a:srgbClr val="0D0D0D"/>
                </a:solidFill>
                <a:highlight>
                  <a:srgbClr val="FFFFFF"/>
                </a:highlight>
                <a:latin typeface="Inter"/>
                <a:ea typeface="Inter"/>
                <a:cs typeface="Inter"/>
                <a:sym typeface="Inter"/>
              </a:rPr>
              <a:t> El autor de este texto</a:t>
            </a:r>
            <a:endParaRPr sz="1200">
              <a:solidFill>
                <a:srgbClr val="0D0D0D"/>
              </a:solidFill>
              <a:highlight>
                <a:srgbClr val="FFFFFF"/>
              </a:highlight>
              <a:latin typeface="Inter"/>
              <a:ea typeface="Inter"/>
              <a:cs typeface="Inter"/>
              <a:sym typeface="Inter"/>
            </a:endParaRPr>
          </a:p>
          <a:p>
            <a:pPr indent="0" lvl="0" marL="457200" rtl="0" algn="just">
              <a:spcBef>
                <a:spcPts val="0"/>
              </a:spcBef>
              <a:spcAft>
                <a:spcPts val="0"/>
              </a:spcAft>
              <a:buNone/>
            </a:pPr>
            <a:r>
              <a:rPr lang="es" sz="1200">
                <a:solidFill>
                  <a:srgbClr val="0D0D0D"/>
                </a:solidFill>
                <a:highlight>
                  <a:srgbClr val="FFFFFF"/>
                </a:highlight>
                <a:latin typeface="Inter"/>
                <a:ea typeface="Inter"/>
                <a:cs typeface="Inter"/>
                <a:sym typeface="Inter"/>
              </a:rPr>
              <a:t>debe ser experto en diseño de interfaces y experiencia de usuario, con años de experiencia en la industria tecnológica y académica.</a:t>
            </a:r>
            <a:endParaRPr sz="1200">
              <a:solidFill>
                <a:srgbClr val="0D0D0D"/>
              </a:solidFill>
              <a:highlight>
                <a:srgbClr val="FFFFFF"/>
              </a:highlight>
              <a:latin typeface="Inter"/>
              <a:ea typeface="Inter"/>
              <a:cs typeface="Inter"/>
              <a:sym typeface="Inter"/>
            </a:endParaRPr>
          </a:p>
          <a:p>
            <a:pPr indent="-304800" lvl="0" marL="457200" rtl="0" algn="just">
              <a:spcBef>
                <a:spcPts val="0"/>
              </a:spcBef>
              <a:spcAft>
                <a:spcPts val="0"/>
              </a:spcAft>
              <a:buClr>
                <a:srgbClr val="0D0D0D"/>
              </a:buClr>
              <a:buSzPts val="1200"/>
              <a:buFont typeface="Inter"/>
              <a:buChar char="●"/>
            </a:pPr>
            <a:r>
              <a:rPr b="1" lang="es" sz="1200">
                <a:solidFill>
                  <a:srgbClr val="0D0D0D"/>
                </a:solidFill>
                <a:highlight>
                  <a:srgbClr val="FFFFFF"/>
                </a:highlight>
                <a:latin typeface="Inter"/>
                <a:ea typeface="Inter"/>
                <a:cs typeface="Inter"/>
                <a:sym typeface="Inter"/>
              </a:rPr>
              <a:t>Conclusión de la presentación:</a:t>
            </a:r>
            <a:r>
              <a:rPr lang="es" sz="1200">
                <a:solidFill>
                  <a:srgbClr val="0D0D0D"/>
                </a:solidFill>
                <a:highlight>
                  <a:srgbClr val="FFFFFF"/>
                </a:highlight>
                <a:latin typeface="Inter"/>
                <a:ea typeface="Inter"/>
                <a:cs typeface="Inter"/>
                <a:sym typeface="Inter"/>
              </a:rPr>
              <a:t> El texto es una guía</a:t>
            </a:r>
            <a:endParaRPr sz="1200">
              <a:solidFill>
                <a:srgbClr val="0D0D0D"/>
              </a:solidFill>
              <a:highlight>
                <a:srgbClr val="FFFFFF"/>
              </a:highlight>
              <a:latin typeface="Inter"/>
              <a:ea typeface="Inter"/>
              <a:cs typeface="Inter"/>
              <a:sym typeface="Inter"/>
            </a:endParaRPr>
          </a:p>
          <a:p>
            <a:pPr indent="0" lvl="0" marL="457200" rtl="0" algn="just">
              <a:spcBef>
                <a:spcPts val="0"/>
              </a:spcBef>
              <a:spcAft>
                <a:spcPts val="0"/>
              </a:spcAft>
              <a:buNone/>
            </a:pPr>
            <a:r>
              <a:rPr lang="es" sz="1200">
                <a:solidFill>
                  <a:srgbClr val="0D0D0D"/>
                </a:solidFill>
                <a:highlight>
                  <a:srgbClr val="FFFFFF"/>
                </a:highlight>
                <a:latin typeface="Inter"/>
                <a:ea typeface="Inter"/>
                <a:cs typeface="Inter"/>
                <a:sym typeface="Inter"/>
              </a:rPr>
              <a:t>completa para entender y aplicar los principios del diseño de interfaces e interacción. A través de ejemplos prácticos y teoría sólida.</a:t>
            </a:r>
            <a:endParaRPr sz="1200">
              <a:solidFill>
                <a:srgbClr val="0D0D0D"/>
              </a:solidFill>
              <a:highlight>
                <a:srgbClr val="FFFFFF"/>
              </a:highlight>
              <a:latin typeface="Inter"/>
              <a:ea typeface="Inter"/>
              <a:cs typeface="Inter"/>
              <a:sym typeface="Inter"/>
            </a:endParaRPr>
          </a:p>
          <a:p>
            <a:pPr indent="0" lvl="0" marL="0" rtl="0" algn="l">
              <a:lnSpc>
                <a:spcPct val="115000"/>
              </a:lnSpc>
              <a:spcBef>
                <a:spcPts val="1200"/>
              </a:spcBef>
              <a:spcAft>
                <a:spcPts val="1200"/>
              </a:spcAft>
              <a:buNone/>
            </a:pPr>
            <a:r>
              <a:rPr lang="es" sz="1200">
                <a:latin typeface="Inter"/>
                <a:ea typeface="Inter"/>
                <a:cs typeface="Inter"/>
                <a:sym typeface="Inter"/>
              </a:rPr>
              <a:t> </a:t>
            </a:r>
            <a:endParaRPr sz="1200">
              <a:latin typeface="Inter"/>
              <a:ea typeface="Inter"/>
              <a:cs typeface="Inter"/>
              <a:sym typeface="Inter"/>
            </a:endParaRPr>
          </a:p>
        </p:txBody>
      </p:sp>
      <p:sp>
        <p:nvSpPr>
          <p:cNvPr id="276" name="Google Shape;27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820850" y="1969375"/>
            <a:ext cx="5496900" cy="20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1500"/>
              <a:t>La estructura y la jerarquía visual son esenciales para crear interfaces de usuario efectivas y atractivas. Al seguir principios de diseño y aplicar técnicas específicas, se puede mejorar significativamente la experiencia del usuario y la usabilidad de una aplicación o sitio web.</a:t>
            </a:r>
            <a:endParaRPr b="0" sz="1500"/>
          </a:p>
        </p:txBody>
      </p:sp>
      <p:sp>
        <p:nvSpPr>
          <p:cNvPr id="282" name="Google Shape;282;p35"/>
          <p:cNvSpPr txBox="1"/>
          <p:nvPr>
            <p:ph idx="2" type="title"/>
          </p:nvPr>
        </p:nvSpPr>
        <p:spPr>
          <a:xfrm>
            <a:off x="1820850" y="978050"/>
            <a:ext cx="58383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Conclusión</a:t>
            </a:r>
            <a:endParaRPr/>
          </a:p>
        </p:txBody>
      </p:sp>
      <p:pic>
        <p:nvPicPr>
          <p:cNvPr id="283" name="Google Shape;283;p35"/>
          <p:cNvPicPr preferRelativeResize="0"/>
          <p:nvPr/>
        </p:nvPicPr>
        <p:blipFill>
          <a:blip r:embed="rId3">
            <a:alphaModFix/>
          </a:blip>
          <a:stretch>
            <a:fillRect/>
          </a:stretch>
        </p:blipFill>
        <p:spPr>
          <a:xfrm rot="-2436913">
            <a:off x="726927" y="-8169"/>
            <a:ext cx="1610348" cy="1789086"/>
          </a:xfrm>
          <a:prstGeom prst="rect">
            <a:avLst/>
          </a:prstGeom>
          <a:noFill/>
          <a:ln>
            <a:noFill/>
          </a:ln>
        </p:spPr>
      </p:pic>
      <p:pic>
        <p:nvPicPr>
          <p:cNvPr id="284" name="Google Shape;284;p35"/>
          <p:cNvPicPr preferRelativeResize="0"/>
          <p:nvPr/>
        </p:nvPicPr>
        <p:blipFill>
          <a:blip r:embed="rId4">
            <a:alphaModFix/>
          </a:blip>
          <a:stretch>
            <a:fillRect/>
          </a:stretch>
        </p:blipFill>
        <p:spPr>
          <a:xfrm rot="2986121">
            <a:off x="7130500" y="2812081"/>
            <a:ext cx="2373602" cy="2207439"/>
          </a:xfrm>
          <a:prstGeom prst="rect">
            <a:avLst/>
          </a:prstGeom>
          <a:noFill/>
          <a:ln>
            <a:noFill/>
          </a:ln>
        </p:spPr>
      </p:pic>
      <p:sp>
        <p:nvSpPr>
          <p:cNvPr id="285" name="Google Shape;28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613100" y="1762575"/>
            <a:ext cx="59178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¡Gracias!</a:t>
            </a:r>
            <a:endParaRPr/>
          </a:p>
        </p:txBody>
      </p:sp>
      <p:sp>
        <p:nvSpPr>
          <p:cNvPr id="291" name="Google Shape;29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92" name="Google Shape;292;p36"/>
          <p:cNvSpPr txBox="1"/>
          <p:nvPr/>
        </p:nvSpPr>
        <p:spPr>
          <a:xfrm>
            <a:off x="1716300" y="3709075"/>
            <a:ext cx="5526000" cy="587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820850" y="1969375"/>
            <a:ext cx="5496900" cy="20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s" sz="1300"/>
              <a:t>La estructura y la jerarquía visual son pilares fundamentales en el diseño, esenciales para comunicar de manera clara y efectiva. La estructura se refiere a la organización de los elementos en una composición, mientras que la jerarquía visual determina el orden de importancia de estos elementos, guiando la atención del espectador. Juntas, estas herramientas permiten crear diseños que no solo son atractivos, sino también intuitivos y funcionales, facilitando una mejor comprensión y interacción con el contenido.</a:t>
            </a:r>
            <a:endParaRPr b="0" sz="1300"/>
          </a:p>
        </p:txBody>
      </p:sp>
      <p:sp>
        <p:nvSpPr>
          <p:cNvPr id="179" name="Google Shape;179;p24"/>
          <p:cNvSpPr txBox="1"/>
          <p:nvPr>
            <p:ph idx="2" type="title"/>
          </p:nvPr>
        </p:nvSpPr>
        <p:spPr>
          <a:xfrm>
            <a:off x="1820850" y="967300"/>
            <a:ext cx="58383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Introducción</a:t>
            </a:r>
            <a:endParaRPr/>
          </a:p>
        </p:txBody>
      </p:sp>
      <p:pic>
        <p:nvPicPr>
          <p:cNvPr id="180" name="Google Shape;180;p24"/>
          <p:cNvPicPr preferRelativeResize="0"/>
          <p:nvPr/>
        </p:nvPicPr>
        <p:blipFill>
          <a:blip r:embed="rId3">
            <a:alphaModFix/>
          </a:blip>
          <a:stretch>
            <a:fillRect/>
          </a:stretch>
        </p:blipFill>
        <p:spPr>
          <a:xfrm rot="-2436913">
            <a:off x="726927" y="-8169"/>
            <a:ext cx="1610348" cy="1789086"/>
          </a:xfrm>
          <a:prstGeom prst="rect">
            <a:avLst/>
          </a:prstGeom>
          <a:noFill/>
          <a:ln>
            <a:noFill/>
          </a:ln>
        </p:spPr>
      </p:pic>
      <p:pic>
        <p:nvPicPr>
          <p:cNvPr id="181" name="Google Shape;181;p24"/>
          <p:cNvPicPr preferRelativeResize="0"/>
          <p:nvPr/>
        </p:nvPicPr>
        <p:blipFill>
          <a:blip r:embed="rId4">
            <a:alphaModFix/>
          </a:blip>
          <a:stretch>
            <a:fillRect/>
          </a:stretch>
        </p:blipFill>
        <p:spPr>
          <a:xfrm rot="2986121">
            <a:off x="7130500" y="2812081"/>
            <a:ext cx="2373602" cy="2207439"/>
          </a:xfrm>
          <a:prstGeom prst="rect">
            <a:avLst/>
          </a:prstGeom>
          <a:noFill/>
          <a:ln>
            <a:noFill/>
          </a:ln>
        </p:spPr>
      </p:pic>
      <p:sp>
        <p:nvSpPr>
          <p:cNvPr id="182" name="Google Shape;18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Agrupación de elementos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25"/>
          <p:cNvSpPr txBox="1"/>
          <p:nvPr/>
        </p:nvSpPr>
        <p:spPr>
          <a:xfrm>
            <a:off x="720000" y="1373825"/>
            <a:ext cx="7258500" cy="70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s">
                <a:solidFill>
                  <a:schemeClr val="dk1"/>
                </a:solidFill>
                <a:latin typeface="Inter"/>
                <a:ea typeface="Inter"/>
                <a:cs typeface="Inter"/>
                <a:sym typeface="Inter"/>
              </a:rPr>
              <a:t>La agrupación de elementos es una técnica esencial en el diseño visual que implica organizar elementos similares o relacionados en conjuntos. Esta práctica mejora la claridad y facilita la comprensión del contenido al espectador. Al agrupar elementos de manera coherente, se establecen patrones y se resaltan relaciones, lo que permite al usuario procesar la información de manera más eficiente.</a:t>
            </a:r>
            <a:endParaRPr>
              <a:solidFill>
                <a:schemeClr val="dk1"/>
              </a:solidFill>
              <a:latin typeface="Inter"/>
              <a:ea typeface="Inter"/>
              <a:cs typeface="Inter"/>
              <a:sym typeface="Inter"/>
            </a:endParaRPr>
          </a:p>
        </p:txBody>
      </p:sp>
      <p:pic>
        <p:nvPicPr>
          <p:cNvPr id="189" name="Google Shape;189;p25"/>
          <p:cNvPicPr preferRelativeResize="0"/>
          <p:nvPr/>
        </p:nvPicPr>
        <p:blipFill>
          <a:blip r:embed="rId3">
            <a:alphaModFix/>
          </a:blip>
          <a:stretch>
            <a:fillRect/>
          </a:stretch>
        </p:blipFill>
        <p:spPr>
          <a:xfrm>
            <a:off x="3090650" y="2780900"/>
            <a:ext cx="2517199" cy="1887525"/>
          </a:xfrm>
          <a:prstGeom prst="rect">
            <a:avLst/>
          </a:prstGeom>
          <a:noFill/>
          <a:ln>
            <a:noFill/>
          </a:ln>
        </p:spPr>
      </p:pic>
      <p:sp>
        <p:nvSpPr>
          <p:cNvPr id="190" name="Google Shape;19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0000" y="450425"/>
            <a:ext cx="45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Beneficios de la Agrupación de Elementos:</a:t>
            </a:r>
            <a:endParaRPr/>
          </a:p>
        </p:txBody>
      </p:sp>
      <p:sp>
        <p:nvSpPr>
          <p:cNvPr id="196" name="Google Shape;196;p26"/>
          <p:cNvSpPr txBox="1"/>
          <p:nvPr/>
        </p:nvSpPr>
        <p:spPr>
          <a:xfrm>
            <a:off x="531425" y="2182500"/>
            <a:ext cx="3700200" cy="2362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Claridad Visual:</a:t>
            </a:r>
            <a:r>
              <a:rPr lang="es">
                <a:solidFill>
                  <a:schemeClr val="dk1"/>
                </a:solidFill>
                <a:latin typeface="Inter"/>
                <a:ea typeface="Inter"/>
                <a:cs typeface="Inter"/>
                <a:sym typeface="Inter"/>
              </a:rPr>
              <a:t> Ayuda a organizar el contenido de manera lógica y estructurada.</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Facilita la Navegación:</a:t>
            </a:r>
            <a:r>
              <a:rPr lang="es">
                <a:solidFill>
                  <a:schemeClr val="dk1"/>
                </a:solidFill>
                <a:latin typeface="Inter"/>
                <a:ea typeface="Inter"/>
                <a:cs typeface="Inter"/>
                <a:sym typeface="Inter"/>
              </a:rPr>
              <a:t> Guía la atención del espectador a través de la información de forma intuitiva.</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Mejora la Comprensión:</a:t>
            </a:r>
            <a:r>
              <a:rPr lang="es">
                <a:solidFill>
                  <a:schemeClr val="dk1"/>
                </a:solidFill>
                <a:latin typeface="Inter"/>
                <a:ea typeface="Inter"/>
                <a:cs typeface="Inter"/>
                <a:sym typeface="Inter"/>
              </a:rPr>
              <a:t> Al destacar conexiones y relaciones, se facilita la interpretación de los datos.</a:t>
            </a:r>
            <a:endParaRPr>
              <a:solidFill>
                <a:schemeClr val="dk1"/>
              </a:solidFill>
              <a:latin typeface="Inter"/>
              <a:ea typeface="Inter"/>
              <a:cs typeface="Inter"/>
              <a:sym typeface="Inter"/>
            </a:endParaRPr>
          </a:p>
        </p:txBody>
      </p:sp>
      <p:sp>
        <p:nvSpPr>
          <p:cNvPr id="197" name="Google Shape;197;p26"/>
          <p:cNvSpPr txBox="1"/>
          <p:nvPr/>
        </p:nvSpPr>
        <p:spPr>
          <a:xfrm>
            <a:off x="4231625" y="2086950"/>
            <a:ext cx="4443300" cy="25539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Proximidad:</a:t>
            </a:r>
            <a:r>
              <a:rPr lang="es">
                <a:solidFill>
                  <a:schemeClr val="dk1"/>
                </a:solidFill>
                <a:latin typeface="Inter"/>
                <a:ea typeface="Inter"/>
                <a:cs typeface="Inter"/>
                <a:sym typeface="Inter"/>
              </a:rPr>
              <a:t> Colocar elementos relacionados cerca unos de otros.</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Similitud:</a:t>
            </a:r>
            <a:r>
              <a:rPr lang="es">
                <a:solidFill>
                  <a:schemeClr val="dk1"/>
                </a:solidFill>
                <a:latin typeface="Inter"/>
                <a:ea typeface="Inter"/>
                <a:cs typeface="Inter"/>
                <a:sym typeface="Inter"/>
              </a:rPr>
              <a:t> Utilizar características comunes como el color, la forma o el tamaño para indicar relación.</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Contención:</a:t>
            </a:r>
            <a:r>
              <a:rPr lang="es">
                <a:solidFill>
                  <a:schemeClr val="dk1"/>
                </a:solidFill>
                <a:latin typeface="Inter"/>
                <a:ea typeface="Inter"/>
                <a:cs typeface="Inter"/>
                <a:sym typeface="Inter"/>
              </a:rPr>
              <a:t> Encerrar grupos de elementos dentro de un contenedor o marco para resaltar su relación.</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Espacio en Blanco:</a:t>
            </a:r>
            <a:r>
              <a:rPr lang="es">
                <a:solidFill>
                  <a:schemeClr val="dk1"/>
                </a:solidFill>
                <a:latin typeface="Inter"/>
                <a:ea typeface="Inter"/>
                <a:cs typeface="Inter"/>
                <a:sym typeface="Inter"/>
              </a:rPr>
              <a:t> Usar el espacio negativo para separar claramente diferentes grupos de elementos.</a:t>
            </a:r>
            <a:endParaRPr>
              <a:solidFill>
                <a:schemeClr val="dk1"/>
              </a:solidFill>
              <a:latin typeface="Inter"/>
              <a:ea typeface="Inter"/>
              <a:cs typeface="Inter"/>
              <a:sym typeface="Inter"/>
            </a:endParaRPr>
          </a:p>
        </p:txBody>
      </p:sp>
      <p:sp>
        <p:nvSpPr>
          <p:cNvPr id="198" name="Google Shape;198;p26"/>
          <p:cNvSpPr txBox="1"/>
          <p:nvPr>
            <p:ph type="title"/>
          </p:nvPr>
        </p:nvSpPr>
        <p:spPr>
          <a:xfrm>
            <a:off x="4669425" y="539500"/>
            <a:ext cx="45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Técnicas de Agrupación: </a:t>
            </a:r>
            <a:endParaRPr/>
          </a:p>
        </p:txBody>
      </p:sp>
      <p:sp>
        <p:nvSpPr>
          <p:cNvPr id="199" name="Google Shape;19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Jerarquía Visual</a:t>
            </a:r>
            <a:endParaRPr/>
          </a:p>
        </p:txBody>
      </p:sp>
      <p:sp>
        <p:nvSpPr>
          <p:cNvPr id="205" name="Google Shape;2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06" name="Google Shape;206;p27"/>
          <p:cNvPicPr preferRelativeResize="0"/>
          <p:nvPr/>
        </p:nvPicPr>
        <p:blipFill>
          <a:blip r:embed="rId3">
            <a:alphaModFix/>
          </a:blip>
          <a:stretch>
            <a:fillRect/>
          </a:stretch>
        </p:blipFill>
        <p:spPr>
          <a:xfrm>
            <a:off x="2807625" y="2597375"/>
            <a:ext cx="3648227" cy="2051101"/>
          </a:xfrm>
          <a:prstGeom prst="rect">
            <a:avLst/>
          </a:prstGeom>
          <a:noFill/>
          <a:ln>
            <a:noFill/>
          </a:ln>
        </p:spPr>
      </p:pic>
      <p:sp>
        <p:nvSpPr>
          <p:cNvPr id="207" name="Google Shape;207;p27"/>
          <p:cNvSpPr txBox="1"/>
          <p:nvPr/>
        </p:nvSpPr>
        <p:spPr>
          <a:xfrm>
            <a:off x="720000" y="1206850"/>
            <a:ext cx="7615500" cy="13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s">
                <a:solidFill>
                  <a:schemeClr val="dk1"/>
                </a:solidFill>
                <a:latin typeface="Inter"/>
                <a:ea typeface="Inter"/>
                <a:cs typeface="Inter"/>
                <a:sym typeface="Inter"/>
              </a:rPr>
              <a:t>La jerarquía visual es un principio fundamental del diseño que organiza los elementos en un orden de importancia, guiando la atención del espectador de manera intencional. A través del uso de tamaño, color, contraste, y ubicación, se puede destacar información crucial y crear un flujo visual que facilita la comprensión del contenido.</a:t>
            </a:r>
            <a:endParaRPr>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720000" y="445025"/>
            <a:ext cx="345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Beneficios de la Jerarquía Visual:</a:t>
            </a:r>
            <a:endParaRPr/>
          </a:p>
        </p:txBody>
      </p:sp>
      <p:sp>
        <p:nvSpPr>
          <p:cNvPr id="213" name="Google Shape;21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4" name="Google Shape;214;p28"/>
          <p:cNvSpPr txBox="1"/>
          <p:nvPr/>
        </p:nvSpPr>
        <p:spPr>
          <a:xfrm>
            <a:off x="492425" y="2005825"/>
            <a:ext cx="4180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Dirección de la Atención:</a:t>
            </a:r>
            <a:r>
              <a:rPr lang="es">
                <a:solidFill>
                  <a:schemeClr val="dk1"/>
                </a:solidFill>
                <a:latin typeface="Inter"/>
                <a:ea typeface="Inter"/>
                <a:cs typeface="Inter"/>
                <a:sym typeface="Inter"/>
              </a:rPr>
              <a:t> Enfatiza los elementos más importantes, asegurando que el mensaje principal sea captado de inmediato.</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Mejora la Comprensión:</a:t>
            </a:r>
            <a:r>
              <a:rPr lang="es">
                <a:solidFill>
                  <a:schemeClr val="dk1"/>
                </a:solidFill>
                <a:latin typeface="Inter"/>
                <a:ea typeface="Inter"/>
                <a:cs typeface="Inter"/>
                <a:sym typeface="Inter"/>
              </a:rPr>
              <a:t> Ayuda a los usuarios a procesar la información de manera lógica y secuencial.</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Eficiencia Comunicativa:</a:t>
            </a:r>
            <a:r>
              <a:rPr lang="es">
                <a:solidFill>
                  <a:schemeClr val="dk1"/>
                </a:solidFill>
                <a:latin typeface="Inter"/>
                <a:ea typeface="Inter"/>
                <a:cs typeface="Inter"/>
                <a:sym typeface="Inter"/>
              </a:rPr>
              <a:t> Simplifica la transmisión de mensajes complejos, haciéndolos más accesibles.</a:t>
            </a:r>
            <a:endParaRPr>
              <a:solidFill>
                <a:schemeClr val="dk1"/>
              </a:solidFill>
              <a:latin typeface="Inter"/>
              <a:ea typeface="Inter"/>
              <a:cs typeface="Inter"/>
              <a:sym typeface="Inter"/>
            </a:endParaRPr>
          </a:p>
        </p:txBody>
      </p:sp>
      <p:sp>
        <p:nvSpPr>
          <p:cNvPr id="215" name="Google Shape;215;p28"/>
          <p:cNvSpPr txBox="1"/>
          <p:nvPr/>
        </p:nvSpPr>
        <p:spPr>
          <a:xfrm>
            <a:off x="4608525" y="2005825"/>
            <a:ext cx="4066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Tamaño:</a:t>
            </a:r>
            <a:r>
              <a:rPr lang="es">
                <a:solidFill>
                  <a:schemeClr val="dk1"/>
                </a:solidFill>
                <a:latin typeface="Inter"/>
                <a:ea typeface="Inter"/>
                <a:cs typeface="Inter"/>
                <a:sym typeface="Inter"/>
              </a:rPr>
              <a:t> Los elementos más grandes suelen atraer más atención.</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Color y Contraste:</a:t>
            </a:r>
            <a:r>
              <a:rPr lang="es">
                <a:solidFill>
                  <a:schemeClr val="dk1"/>
                </a:solidFill>
                <a:latin typeface="Inter"/>
                <a:ea typeface="Inter"/>
                <a:cs typeface="Inter"/>
                <a:sym typeface="Inter"/>
              </a:rPr>
              <a:t> Colores brillantes o de alto contraste pueden hacer que los elementos destaquen.</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Tipografía:</a:t>
            </a:r>
            <a:r>
              <a:rPr lang="es">
                <a:solidFill>
                  <a:schemeClr val="dk1"/>
                </a:solidFill>
                <a:latin typeface="Inter"/>
                <a:ea typeface="Inter"/>
                <a:cs typeface="Inter"/>
                <a:sym typeface="Inter"/>
              </a:rPr>
              <a:t> Variar el peso, el estilo y el tamaño de las fuentes puede diferenciar títulos, subtítulos y cuerpos de texto.</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Espaciado y Ubicación:</a:t>
            </a:r>
            <a:r>
              <a:rPr lang="es">
                <a:solidFill>
                  <a:schemeClr val="dk1"/>
                </a:solidFill>
                <a:latin typeface="Inter"/>
                <a:ea typeface="Inter"/>
                <a:cs typeface="Inter"/>
                <a:sym typeface="Inter"/>
              </a:rPr>
              <a:t> Colocar elementos importantes en posiciones prominentes, como el centro o la parte superior, puede destacar su relevancia.</a:t>
            </a:r>
            <a:endParaRPr>
              <a:solidFill>
                <a:schemeClr val="dk1"/>
              </a:solidFill>
              <a:latin typeface="Inter"/>
              <a:ea typeface="Inter"/>
              <a:cs typeface="Inter"/>
              <a:sym typeface="Inter"/>
            </a:endParaRPr>
          </a:p>
        </p:txBody>
      </p:sp>
      <p:sp>
        <p:nvSpPr>
          <p:cNvPr id="216" name="Google Shape;216;p28"/>
          <p:cNvSpPr txBox="1"/>
          <p:nvPr>
            <p:ph type="title"/>
          </p:nvPr>
        </p:nvSpPr>
        <p:spPr>
          <a:xfrm>
            <a:off x="4817025" y="445025"/>
            <a:ext cx="385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Técnicas de Jerarquía Visual: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Espacio en blanco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29"/>
          <p:cNvSpPr txBox="1"/>
          <p:nvPr/>
        </p:nvSpPr>
        <p:spPr>
          <a:xfrm>
            <a:off x="720000" y="1373825"/>
            <a:ext cx="4380600" cy="70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latin typeface="Inter"/>
                <a:ea typeface="Inter"/>
                <a:cs typeface="Inter"/>
                <a:sym typeface="Inter"/>
              </a:rPr>
              <a:t>El espacio en blanco se refiere a las áreas vacías de una composición que no contienen ningún elemento visual. Este espacio no tiene que ser blanco; puede ser de cualquier color o incluso una textura. Los tipos de espacios en blanco son:</a:t>
            </a:r>
            <a:endParaRPr>
              <a:solidFill>
                <a:schemeClr val="dk1"/>
              </a:solidFill>
              <a:latin typeface="Inter"/>
              <a:ea typeface="Inter"/>
              <a:cs typeface="Inter"/>
              <a:sym typeface="Inter"/>
            </a:endParaRPr>
          </a:p>
          <a:p>
            <a:pPr indent="0" lvl="0" marL="0" rtl="0" algn="just">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0" rtl="0" algn="just">
              <a:lnSpc>
                <a:spcPct val="115000"/>
              </a:lnSpc>
              <a:spcBef>
                <a:spcPts val="0"/>
              </a:spcBef>
              <a:spcAft>
                <a:spcPts val="0"/>
              </a:spcAft>
              <a:buNone/>
            </a:pPr>
            <a:r>
              <a:rPr lang="es">
                <a:solidFill>
                  <a:schemeClr val="dk1"/>
                </a:solidFill>
                <a:latin typeface="Inter"/>
                <a:ea typeface="Inter"/>
                <a:cs typeface="Inter"/>
                <a:sym typeface="Inter"/>
              </a:rPr>
              <a:t>Microespacios: Pequeños espacios entre elementos más pequeños, como letras, palabras o líneas de texto.</a:t>
            </a:r>
            <a:endParaRPr>
              <a:solidFill>
                <a:schemeClr val="dk1"/>
              </a:solidFill>
              <a:latin typeface="Inter"/>
              <a:ea typeface="Inter"/>
              <a:cs typeface="Inter"/>
              <a:sym typeface="Inter"/>
            </a:endParaRPr>
          </a:p>
          <a:p>
            <a:pPr indent="0" lvl="0" marL="0" rtl="0" algn="just">
              <a:lnSpc>
                <a:spcPct val="115000"/>
              </a:lnSpc>
              <a:spcBef>
                <a:spcPts val="0"/>
              </a:spcBef>
              <a:spcAft>
                <a:spcPts val="0"/>
              </a:spcAft>
              <a:buNone/>
            </a:pPr>
            <a:r>
              <a:rPr lang="es">
                <a:solidFill>
                  <a:schemeClr val="dk1"/>
                </a:solidFill>
                <a:latin typeface="Inter"/>
                <a:ea typeface="Inter"/>
                <a:cs typeface="Inter"/>
                <a:sym typeface="Inter"/>
              </a:rPr>
              <a:t>Macroespacios: Áreas más grandes entre elementos de diseño, como párrafos, imágenes, o bloques de contenido.</a:t>
            </a:r>
            <a:endParaRPr>
              <a:solidFill>
                <a:schemeClr val="dk1"/>
              </a:solidFill>
              <a:latin typeface="Inter"/>
              <a:ea typeface="Inter"/>
              <a:cs typeface="Inter"/>
              <a:sym typeface="Inter"/>
            </a:endParaRPr>
          </a:p>
          <a:p>
            <a:pPr indent="0" lvl="0" marL="0" rtl="0" algn="just">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0" rtl="0" algn="just">
              <a:lnSpc>
                <a:spcPct val="115000"/>
              </a:lnSpc>
              <a:spcBef>
                <a:spcPts val="0"/>
              </a:spcBef>
              <a:spcAft>
                <a:spcPts val="1000"/>
              </a:spcAft>
              <a:buNone/>
            </a:pPr>
            <a:r>
              <a:t/>
            </a:r>
            <a:endParaRPr>
              <a:solidFill>
                <a:schemeClr val="dk1"/>
              </a:solidFill>
              <a:latin typeface="Inter"/>
              <a:ea typeface="Inter"/>
              <a:cs typeface="Inter"/>
              <a:sym typeface="Inter"/>
            </a:endParaRPr>
          </a:p>
        </p:txBody>
      </p:sp>
      <p:pic>
        <p:nvPicPr>
          <p:cNvPr id="223" name="Google Shape;223;p29"/>
          <p:cNvPicPr preferRelativeResize="0"/>
          <p:nvPr/>
        </p:nvPicPr>
        <p:blipFill>
          <a:blip r:embed="rId3">
            <a:alphaModFix/>
          </a:blip>
          <a:stretch>
            <a:fillRect/>
          </a:stretch>
        </p:blipFill>
        <p:spPr>
          <a:xfrm>
            <a:off x="5232987" y="1756988"/>
            <a:ext cx="3197775" cy="2107925"/>
          </a:xfrm>
          <a:prstGeom prst="rect">
            <a:avLst/>
          </a:prstGeom>
          <a:noFill/>
          <a:ln>
            <a:noFill/>
          </a:ln>
        </p:spPr>
      </p:pic>
      <p:sp>
        <p:nvSpPr>
          <p:cNvPr id="224" name="Google Shape;22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20000" y="450425"/>
            <a:ext cx="729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Importancia del espacio en blanco</a:t>
            </a:r>
            <a:endParaRPr/>
          </a:p>
        </p:txBody>
      </p:sp>
      <p:sp>
        <p:nvSpPr>
          <p:cNvPr id="230" name="Google Shape;230;p30"/>
          <p:cNvSpPr txBox="1"/>
          <p:nvPr/>
        </p:nvSpPr>
        <p:spPr>
          <a:xfrm>
            <a:off x="563725" y="1739550"/>
            <a:ext cx="3700200" cy="29283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Mejora la lectura:</a:t>
            </a:r>
            <a:r>
              <a:rPr lang="es">
                <a:solidFill>
                  <a:schemeClr val="dk1"/>
                </a:solidFill>
                <a:latin typeface="Inter"/>
                <a:ea typeface="Inter"/>
                <a:cs typeface="Inter"/>
                <a:sym typeface="Inter"/>
              </a:rPr>
              <a:t> El espacio en blanco alrededor del texto hace que sea más fácil de leer y escanear.</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Reducción de la fatiga visual:</a:t>
            </a:r>
            <a:r>
              <a:rPr lang="es">
                <a:solidFill>
                  <a:schemeClr val="dk1"/>
                </a:solidFill>
                <a:latin typeface="Inter"/>
                <a:ea typeface="Inter"/>
                <a:cs typeface="Inter"/>
                <a:sym typeface="Inter"/>
              </a:rPr>
              <a:t> El espacio en blanco proporciona descanso visual, haciendo la interfaz menos agobiante.</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Definición de secciones:</a:t>
            </a:r>
            <a:r>
              <a:rPr lang="es">
                <a:solidFill>
                  <a:schemeClr val="dk1"/>
                </a:solidFill>
                <a:latin typeface="Inter"/>
                <a:ea typeface="Inter"/>
                <a:cs typeface="Inter"/>
                <a:sym typeface="Inter"/>
              </a:rPr>
              <a:t> Ayuda a separar diferentes secciones o bloques de contenido, facilitando la navegación.</a:t>
            </a:r>
            <a:endParaRPr>
              <a:solidFill>
                <a:schemeClr val="dk1"/>
              </a:solidFill>
              <a:latin typeface="Inter"/>
              <a:ea typeface="Inter"/>
              <a:cs typeface="Inter"/>
              <a:sym typeface="Inter"/>
            </a:endParaRPr>
          </a:p>
        </p:txBody>
      </p:sp>
      <p:sp>
        <p:nvSpPr>
          <p:cNvPr id="231" name="Google Shape;231;p30"/>
          <p:cNvSpPr txBox="1"/>
          <p:nvPr/>
        </p:nvSpPr>
        <p:spPr>
          <a:xfrm>
            <a:off x="4231625" y="1739550"/>
            <a:ext cx="4325100" cy="2864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Enfoque en elementos clave: </a:t>
            </a:r>
            <a:r>
              <a:rPr lang="es">
                <a:solidFill>
                  <a:schemeClr val="dk1"/>
                </a:solidFill>
                <a:latin typeface="Inter"/>
                <a:ea typeface="Inter"/>
                <a:cs typeface="Inter"/>
                <a:sym typeface="Inter"/>
              </a:rPr>
              <a:t>Usar más espacio en blanco alrededor de elementos importantes los hace destacar.</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Diseño limpio y moderno:</a:t>
            </a:r>
            <a:r>
              <a:rPr lang="es">
                <a:solidFill>
                  <a:schemeClr val="dk1"/>
                </a:solidFill>
                <a:latin typeface="Inter"/>
                <a:ea typeface="Inter"/>
                <a:cs typeface="Inter"/>
                <a:sym typeface="Inter"/>
              </a:rPr>
              <a:t> El uso generoso de espacio en blanco es un sello distintivo de los diseños modernos y minimalistas.</a:t>
            </a:r>
            <a:endParaRPr>
              <a:solidFill>
                <a:schemeClr val="dk1"/>
              </a:solidFill>
              <a:latin typeface="Inter"/>
              <a:ea typeface="Inter"/>
              <a:cs typeface="Inter"/>
              <a:sym typeface="Inter"/>
            </a:endParaRPr>
          </a:p>
          <a:p>
            <a:pPr indent="-317500" lvl="0" marL="457200" rtl="0" algn="just">
              <a:lnSpc>
                <a:spcPct val="115000"/>
              </a:lnSpc>
              <a:spcBef>
                <a:spcPts val="0"/>
              </a:spcBef>
              <a:spcAft>
                <a:spcPts val="0"/>
              </a:spcAft>
              <a:buClr>
                <a:schemeClr val="dk1"/>
              </a:buClr>
              <a:buSzPts val="1400"/>
              <a:buFont typeface="Inter"/>
              <a:buChar char="●"/>
            </a:pPr>
            <a:r>
              <a:rPr b="1" lang="es">
                <a:solidFill>
                  <a:schemeClr val="dk1"/>
                </a:solidFill>
                <a:latin typeface="Inter"/>
                <a:ea typeface="Inter"/>
                <a:cs typeface="Inter"/>
                <a:sym typeface="Inter"/>
              </a:rPr>
              <a:t>Balance visual:</a:t>
            </a:r>
            <a:r>
              <a:rPr lang="es">
                <a:solidFill>
                  <a:schemeClr val="dk1"/>
                </a:solidFill>
                <a:latin typeface="Inter"/>
                <a:ea typeface="Inter"/>
                <a:cs typeface="Inter"/>
                <a:sym typeface="Inter"/>
              </a:rPr>
              <a:t> Ayuda a equilibrar los elementos en una composición, creando una sensación de armonía.</a:t>
            </a:r>
            <a:endParaRPr>
              <a:solidFill>
                <a:schemeClr val="dk1"/>
              </a:solidFill>
              <a:latin typeface="Inter"/>
              <a:ea typeface="Inter"/>
              <a:cs typeface="Inter"/>
              <a:sym typeface="Inter"/>
            </a:endParaRPr>
          </a:p>
          <a:p>
            <a:pPr indent="0" lvl="0" marL="457200" rtl="0" algn="just">
              <a:lnSpc>
                <a:spcPct val="115000"/>
              </a:lnSpc>
              <a:spcBef>
                <a:spcPts val="0"/>
              </a:spcBef>
              <a:spcAft>
                <a:spcPts val="0"/>
              </a:spcAft>
              <a:buNone/>
            </a:pPr>
            <a:r>
              <a:t/>
            </a:r>
            <a:endParaRPr>
              <a:solidFill>
                <a:schemeClr val="dk1"/>
              </a:solidFill>
              <a:latin typeface="Inter"/>
              <a:ea typeface="Inter"/>
              <a:cs typeface="Inter"/>
              <a:sym typeface="Inter"/>
            </a:endParaRPr>
          </a:p>
        </p:txBody>
      </p:sp>
      <p:sp>
        <p:nvSpPr>
          <p:cNvPr id="232" name="Google Shape;23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Beneficios del espacio en blanco</a:t>
            </a:r>
            <a:endParaRPr/>
          </a:p>
        </p:txBody>
      </p:sp>
      <p:sp>
        <p:nvSpPr>
          <p:cNvPr id="238" name="Google Shape;238;p31"/>
          <p:cNvSpPr txBox="1"/>
          <p:nvPr/>
        </p:nvSpPr>
        <p:spPr>
          <a:xfrm>
            <a:off x="1353425" y="1372200"/>
            <a:ext cx="29094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latin typeface="Inter"/>
                <a:ea typeface="Inter"/>
                <a:cs typeface="Inter"/>
                <a:sym typeface="Inter"/>
              </a:rPr>
              <a:t>Mejora de la Experiencia del Usuario (UX)</a:t>
            </a:r>
            <a:endParaRPr b="1">
              <a:solidFill>
                <a:schemeClr val="dk1"/>
              </a:solidFill>
              <a:latin typeface="Inter"/>
              <a:ea typeface="Inter"/>
              <a:cs typeface="Inter"/>
              <a:sym typeface="Inter"/>
            </a:endParaRPr>
          </a:p>
        </p:txBody>
      </p:sp>
      <p:sp>
        <p:nvSpPr>
          <p:cNvPr id="239" name="Google Shape;239;p31"/>
          <p:cNvSpPr/>
          <p:nvPr/>
        </p:nvSpPr>
        <p:spPr>
          <a:xfrm>
            <a:off x="713225" y="1372188"/>
            <a:ext cx="640200" cy="640200"/>
          </a:xfrm>
          <a:prstGeom prst="roundRect">
            <a:avLst>
              <a:gd fmla="val 5953" name="adj"/>
            </a:avLst>
          </a:prstGeom>
          <a:solidFill>
            <a:schemeClr val="lt1"/>
          </a:solidFill>
          <a:ln>
            <a:noFill/>
          </a:ln>
          <a:effectLst>
            <a:outerShdw blurRad="57150" rotWithShape="0" algn="bl" dir="5400000" dist="38100">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Poppins"/>
                <a:ea typeface="Poppins"/>
                <a:cs typeface="Poppins"/>
                <a:sym typeface="Poppins"/>
              </a:rPr>
              <a:t>1</a:t>
            </a:r>
            <a:endParaRPr b="1" sz="2000">
              <a:solidFill>
                <a:schemeClr val="dk1"/>
              </a:solidFill>
              <a:latin typeface="Poppins"/>
              <a:ea typeface="Poppins"/>
              <a:cs typeface="Poppins"/>
              <a:sym typeface="Poppins"/>
            </a:endParaRPr>
          </a:p>
        </p:txBody>
      </p:sp>
      <p:sp>
        <p:nvSpPr>
          <p:cNvPr id="240" name="Google Shape;240;p31"/>
          <p:cNvSpPr txBox="1"/>
          <p:nvPr/>
        </p:nvSpPr>
        <p:spPr>
          <a:xfrm>
            <a:off x="720000" y="2126700"/>
            <a:ext cx="4305300" cy="7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a:solidFill>
                  <a:schemeClr val="dk1"/>
                </a:solidFill>
                <a:latin typeface="Inter"/>
                <a:ea typeface="Inter"/>
                <a:cs typeface="Inter"/>
                <a:sym typeface="Inter"/>
              </a:rPr>
              <a:t>Un diseño con suficiente espacio en blanco es más accesible y fácil de usar, lo que mejora la experiencia general del usuario.</a:t>
            </a:r>
            <a:endParaRPr>
              <a:solidFill>
                <a:schemeClr val="dk1"/>
              </a:solidFill>
              <a:latin typeface="Inter"/>
              <a:ea typeface="Inter"/>
              <a:cs typeface="Inter"/>
              <a:sym typeface="Inter"/>
            </a:endParaRPr>
          </a:p>
        </p:txBody>
      </p:sp>
      <p:sp>
        <p:nvSpPr>
          <p:cNvPr id="241" name="Google Shape;241;p31"/>
          <p:cNvSpPr txBox="1"/>
          <p:nvPr/>
        </p:nvSpPr>
        <p:spPr>
          <a:xfrm>
            <a:off x="1353425" y="3167400"/>
            <a:ext cx="29094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latin typeface="Inter"/>
                <a:ea typeface="Inter"/>
                <a:cs typeface="Inter"/>
                <a:sym typeface="Inter"/>
              </a:rPr>
              <a:t>Aumenta la Comprensión</a:t>
            </a:r>
            <a:endParaRPr b="1">
              <a:solidFill>
                <a:schemeClr val="dk1"/>
              </a:solidFill>
              <a:latin typeface="Inter"/>
              <a:ea typeface="Inter"/>
              <a:cs typeface="Inter"/>
              <a:sym typeface="Inter"/>
            </a:endParaRPr>
          </a:p>
        </p:txBody>
      </p:sp>
      <p:sp>
        <p:nvSpPr>
          <p:cNvPr id="242" name="Google Shape;242;p31"/>
          <p:cNvSpPr/>
          <p:nvPr/>
        </p:nvSpPr>
        <p:spPr>
          <a:xfrm>
            <a:off x="713225" y="3005995"/>
            <a:ext cx="640200" cy="640200"/>
          </a:xfrm>
          <a:prstGeom prst="roundRect">
            <a:avLst>
              <a:gd fmla="val 5953" name="adj"/>
            </a:avLst>
          </a:prstGeom>
          <a:solidFill>
            <a:schemeClr val="lt1"/>
          </a:solidFill>
          <a:ln>
            <a:noFill/>
          </a:ln>
          <a:effectLst>
            <a:outerShdw blurRad="57150" rotWithShape="0" algn="bl" dir="5400000" dist="38100">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Poppins"/>
                <a:ea typeface="Poppins"/>
                <a:cs typeface="Poppins"/>
                <a:sym typeface="Poppins"/>
              </a:rPr>
              <a:t>2</a:t>
            </a:r>
            <a:endParaRPr b="1" sz="2000">
              <a:solidFill>
                <a:schemeClr val="dk1"/>
              </a:solidFill>
              <a:latin typeface="Poppins"/>
              <a:ea typeface="Poppins"/>
              <a:cs typeface="Poppins"/>
              <a:sym typeface="Poppins"/>
            </a:endParaRPr>
          </a:p>
        </p:txBody>
      </p:sp>
      <p:sp>
        <p:nvSpPr>
          <p:cNvPr id="243" name="Google Shape;243;p31"/>
          <p:cNvSpPr txBox="1"/>
          <p:nvPr/>
        </p:nvSpPr>
        <p:spPr>
          <a:xfrm>
            <a:off x="720000" y="3760500"/>
            <a:ext cx="4305300" cy="7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a:solidFill>
                  <a:schemeClr val="dk1"/>
                </a:solidFill>
                <a:latin typeface="Inter"/>
                <a:ea typeface="Inter"/>
                <a:cs typeface="Inter"/>
                <a:sym typeface="Inter"/>
              </a:rPr>
              <a:t>Al no sobrecargar al usuario con demasiada información en un solo espacio, se facilita la comprensión y retención de la información.</a:t>
            </a:r>
            <a:endParaRPr>
              <a:solidFill>
                <a:schemeClr val="dk1"/>
              </a:solidFill>
              <a:latin typeface="Inter"/>
              <a:ea typeface="Inter"/>
              <a:cs typeface="Inter"/>
              <a:sym typeface="Inter"/>
            </a:endParaRPr>
          </a:p>
        </p:txBody>
      </p:sp>
      <p:sp>
        <p:nvSpPr>
          <p:cNvPr id="244" name="Google Shape;244;p31"/>
          <p:cNvSpPr/>
          <p:nvPr/>
        </p:nvSpPr>
        <p:spPr>
          <a:xfrm>
            <a:off x="5251025" y="1210795"/>
            <a:ext cx="640200" cy="640200"/>
          </a:xfrm>
          <a:prstGeom prst="roundRect">
            <a:avLst>
              <a:gd fmla="val 5953" name="adj"/>
            </a:avLst>
          </a:prstGeom>
          <a:solidFill>
            <a:schemeClr val="lt1"/>
          </a:solidFill>
          <a:ln>
            <a:noFill/>
          </a:ln>
          <a:effectLst>
            <a:outerShdw blurRad="57150" rotWithShape="0" algn="bl" dir="5400000" dist="38100">
              <a:schemeClr val="dk1">
                <a:alpha val="2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Poppins"/>
                <a:ea typeface="Poppins"/>
                <a:cs typeface="Poppins"/>
                <a:sym typeface="Poppins"/>
              </a:rPr>
              <a:t>3</a:t>
            </a:r>
            <a:endParaRPr b="1" sz="2000">
              <a:solidFill>
                <a:schemeClr val="dk1"/>
              </a:solidFill>
              <a:latin typeface="Poppins"/>
              <a:ea typeface="Poppins"/>
              <a:cs typeface="Poppins"/>
              <a:sym typeface="Poppins"/>
            </a:endParaRPr>
          </a:p>
        </p:txBody>
      </p:sp>
      <p:sp>
        <p:nvSpPr>
          <p:cNvPr id="245" name="Google Shape;245;p31"/>
          <p:cNvSpPr txBox="1"/>
          <p:nvPr/>
        </p:nvSpPr>
        <p:spPr>
          <a:xfrm>
            <a:off x="5891225" y="1210800"/>
            <a:ext cx="29094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latin typeface="Inter"/>
                <a:ea typeface="Inter"/>
                <a:cs typeface="Inter"/>
                <a:sym typeface="Inter"/>
              </a:rPr>
              <a:t>Aumenta la Percepción de Calidad</a:t>
            </a:r>
            <a:endParaRPr b="1">
              <a:solidFill>
                <a:schemeClr val="dk1"/>
              </a:solidFill>
              <a:latin typeface="Inter"/>
              <a:ea typeface="Inter"/>
              <a:cs typeface="Inter"/>
              <a:sym typeface="Inter"/>
            </a:endParaRPr>
          </a:p>
        </p:txBody>
      </p:sp>
      <p:sp>
        <p:nvSpPr>
          <p:cNvPr id="246" name="Google Shape;246;p31"/>
          <p:cNvSpPr txBox="1"/>
          <p:nvPr/>
        </p:nvSpPr>
        <p:spPr>
          <a:xfrm>
            <a:off x="5251025" y="2044075"/>
            <a:ext cx="3173100" cy="7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s">
                <a:solidFill>
                  <a:schemeClr val="dk1"/>
                </a:solidFill>
                <a:latin typeface="Inter"/>
                <a:ea typeface="Inter"/>
                <a:cs typeface="Inter"/>
                <a:sym typeface="Inter"/>
              </a:rPr>
              <a:t>Los diseños que utilizan espacio en blanco de manera efectiva a menudo se perciben como más elegantes y de mayor calidad.</a:t>
            </a:r>
            <a:endParaRPr>
              <a:solidFill>
                <a:schemeClr val="dk1"/>
              </a:solidFill>
              <a:latin typeface="Inter"/>
              <a:ea typeface="Inter"/>
              <a:cs typeface="Inter"/>
              <a:sym typeface="Inter"/>
            </a:endParaRPr>
          </a:p>
        </p:txBody>
      </p:sp>
      <p:sp>
        <p:nvSpPr>
          <p:cNvPr id="247" name="Google Shape;24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osite Functions by Slidesgo">
  <a:themeElements>
    <a:clrScheme name="Simple Light">
      <a:dk1>
        <a:srgbClr val="18134B"/>
      </a:dk1>
      <a:lt1>
        <a:srgbClr val="E6F2FF"/>
      </a:lt1>
      <a:dk2>
        <a:srgbClr val="FFFFFF"/>
      </a:dk2>
      <a:lt2>
        <a:srgbClr val="FB9803"/>
      </a:lt2>
      <a:accent1>
        <a:srgbClr val="FFE096"/>
      </a:accent1>
      <a:accent2>
        <a:srgbClr val="5B92F0"/>
      </a:accent2>
      <a:accent3>
        <a:srgbClr val="4402B9"/>
      </a:accent3>
      <a:accent4>
        <a:srgbClr val="7B2DD3"/>
      </a:accent4>
      <a:accent5>
        <a:srgbClr val="A5579D"/>
      </a:accent5>
      <a:accent6>
        <a:srgbClr val="FFFFFF"/>
      </a:accent6>
      <a:hlink>
        <a:srgbClr val="1813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C2B25057C7144CB860BF4F2D9C00D3" ma:contentTypeVersion="12" ma:contentTypeDescription="Create a new document." ma:contentTypeScope="" ma:versionID="9385edc7afdf43f86539aac1b5c1298f">
  <xsd:schema xmlns:xsd="http://www.w3.org/2001/XMLSchema" xmlns:xs="http://www.w3.org/2001/XMLSchema" xmlns:p="http://schemas.microsoft.com/office/2006/metadata/properties" xmlns:ns2="a0ad2882-75fb-424f-9d06-4bb84bf9a9bd" xmlns:ns3="bb6c4edf-5a4d-4d85-877d-e830a43eb9e2" targetNamespace="http://schemas.microsoft.com/office/2006/metadata/properties" ma:root="true" ma:fieldsID="e305835de7881015207a1b7a68a90da8" ns2:_="" ns3:_="">
    <xsd:import namespace="a0ad2882-75fb-424f-9d06-4bb84bf9a9bd"/>
    <xsd:import namespace="bb6c4edf-5a4d-4d85-877d-e830a43eb9e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ad2882-75fb-424f-9d06-4bb84bf9a9b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2d320cb-a5b3-44fc-86d4-1e24fba4f879"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6c4edf-5a4d-4d85-877d-e830a43eb9e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a0c1961-c85b-43a3-b981-8fc38529eff2}" ma:internalName="TaxCatchAll" ma:showField="CatchAllData" ma:web="bb6c4edf-5a4d-4d85-877d-e830a43eb9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0ad2882-75fb-424f-9d06-4bb84bf9a9bd" xsi:nil="true"/>
    <TaxCatchAll xmlns="bb6c4edf-5a4d-4d85-877d-e830a43eb9e2" xsi:nil="true"/>
    <lcf76f155ced4ddcb4097134ff3c332f xmlns="a0ad2882-75fb-424f-9d06-4bb84bf9a9b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5A13F30-F40B-4C66-ADC7-F67A97CF1260}"/>
</file>

<file path=customXml/itemProps2.xml><?xml version="1.0" encoding="utf-8"?>
<ds:datastoreItem xmlns:ds="http://schemas.openxmlformats.org/officeDocument/2006/customXml" ds:itemID="{67CD189C-9DC6-412F-96C9-4D07FCE6ED4F}"/>
</file>

<file path=customXml/itemProps3.xml><?xml version="1.0" encoding="utf-8"?>
<ds:datastoreItem xmlns:ds="http://schemas.openxmlformats.org/officeDocument/2006/customXml" ds:itemID="{5AF75372-5843-4385-BFF7-A3C3B8B7F25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0x010100AFC2B25057C7144CB860BF4F2D9C00D3</vt:lpwstr>
  </property>
</Properties>
</file>