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tx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13534-0485-4F80-BCCD-7F6F32D0C4FB}" type="datetimeFigureOut">
              <a:rPr lang="es-ES" smtClean="0"/>
              <a:pPr/>
              <a:t>17/10/2013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87E6-3554-4BB4-A578-ADCF5E26E1C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0899323">
            <a:off x="71083" y="741028"/>
            <a:ext cx="48693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WHERE</a:t>
            </a:r>
            <a:r>
              <a:rPr lang="es-E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2</a:t>
            </a:r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NIGHT</a:t>
            </a:r>
            <a:endParaRPr lang="es-E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932565" y="4780"/>
            <a:ext cx="11876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240360"/>
          </a:xfrm>
        </p:spPr>
        <p:txBody>
          <a:bodyPr/>
          <a:lstStyle/>
          <a:p>
            <a:endParaRPr lang="es-ES" dirty="0"/>
          </a:p>
          <a:p>
            <a:r>
              <a:rPr lang="es-ES" sz="2600" dirty="0" smtClean="0">
                <a:solidFill>
                  <a:schemeClr val="bg1"/>
                </a:solidFill>
              </a:rPr>
              <a:t>App móvil que te permite conocer a qué local irán tus amigos.</a:t>
            </a:r>
          </a:p>
          <a:p>
            <a:r>
              <a:rPr lang="es-ES" sz="2600" dirty="0" smtClean="0">
                <a:solidFill>
                  <a:schemeClr val="bg1"/>
                </a:solidFill>
              </a:rPr>
              <a:t>Permite conocer información de los locales para decidir a cuál ir.</a:t>
            </a:r>
          </a:p>
        </p:txBody>
      </p:sp>
      <p:sp>
        <p:nvSpPr>
          <p:cNvPr id="4" name="7 Rectángulo"/>
          <p:cNvSpPr/>
          <p:nvPr/>
        </p:nvSpPr>
        <p:spPr>
          <a:xfrm rot="20899323">
            <a:off x="-171571" y="105982"/>
            <a:ext cx="508303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¿Qué es WHERE</a:t>
            </a:r>
            <a:r>
              <a:rPr lang="es-E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s-E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NIGHT?</a:t>
            </a:r>
            <a:endParaRPr lang="es-E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64285"/>
            <a:ext cx="3672408" cy="19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Estadísticas sobre la gente en el local:</a:t>
            </a:r>
          </a:p>
          <a:p>
            <a:pPr lvl="1"/>
            <a:r>
              <a:rPr lang="es-ES" sz="2000" dirty="0" smtClean="0">
                <a:solidFill>
                  <a:schemeClr val="bg1"/>
                </a:solidFill>
              </a:rPr>
              <a:t>Total de personas.</a:t>
            </a:r>
          </a:p>
          <a:p>
            <a:pPr lvl="1"/>
            <a:r>
              <a:rPr lang="es-ES" sz="2000" dirty="0" smtClean="0">
                <a:solidFill>
                  <a:schemeClr val="bg1"/>
                </a:solidFill>
              </a:rPr>
              <a:t>Número de hombres y de mujeres.</a:t>
            </a:r>
          </a:p>
          <a:p>
            <a:pPr lvl="1"/>
            <a:r>
              <a:rPr lang="es-ES" sz="2000" dirty="0" smtClean="0">
                <a:solidFill>
                  <a:schemeClr val="bg1"/>
                </a:solidFill>
              </a:rPr>
              <a:t>Media de edad del local.</a:t>
            </a:r>
          </a:p>
          <a:p>
            <a:pPr lvl="1"/>
            <a:r>
              <a:rPr lang="es-ES" sz="2000" dirty="0" smtClean="0">
                <a:solidFill>
                  <a:schemeClr val="bg1"/>
                </a:solidFill>
              </a:rPr>
              <a:t>Estado civil.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Posibilidad de registro mediante Facebook.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Posibilidad de importar contactos de Facebook. 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Buscador de discotecas.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Locales y amigos favoritos. 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Fotos públicas y privadas solo para tus amigos.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Geolocalización para indicar que ya has llegado.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7 Rectángulo"/>
          <p:cNvSpPr/>
          <p:nvPr/>
        </p:nvSpPr>
        <p:spPr>
          <a:xfrm rot="20693024">
            <a:off x="-304131" y="332980"/>
            <a:ext cx="50830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Características</a:t>
            </a:r>
            <a:endParaRPr lang="es-E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8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Rectángulo"/>
          <p:cNvSpPr/>
          <p:nvPr/>
        </p:nvSpPr>
        <p:spPr>
          <a:xfrm rot="20868031">
            <a:off x="127966" y="365330"/>
            <a:ext cx="50830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¿Cómo funciona</a:t>
            </a:r>
          </a:p>
          <a:p>
            <a:pPr algn="ctr"/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WHERE</a:t>
            </a:r>
            <a:r>
              <a:rPr lang="es-E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NIGHT?</a:t>
            </a:r>
            <a:endParaRPr lang="es-E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5328362" cy="355093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2780928"/>
            <a:ext cx="35095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 Agrega a tus amigos. 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 Crea una lista de tus locales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    favoritos.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 Busca dónde están los amigos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    que te interesan o la información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    del local al que quieres ir.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 Elige el sitio que más te apetezca.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331640" y="6150114"/>
            <a:ext cx="622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 smtClean="0">
                <a:latin typeface="Pescadero" pitchFamily="18" charset="0"/>
              </a:rPr>
              <a:t>¡¡¡Y disfruta de la noche!!!</a:t>
            </a:r>
            <a:endParaRPr lang="es-ES" sz="4000" b="1" dirty="0">
              <a:latin typeface="Pescade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488832" cy="4536504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¿Dónde está el dinero?</a:t>
            </a:r>
          </a:p>
          <a:p>
            <a:pPr algn="l"/>
            <a:r>
              <a:rPr lang="es-ES" sz="2800" dirty="0" smtClean="0">
                <a:solidFill>
                  <a:schemeClr val="bg1"/>
                </a:solidFill>
              </a:rPr>
              <a:t>	</a:t>
            </a:r>
            <a:r>
              <a:rPr lang="es-ES" sz="2800" dirty="0" smtClean="0">
                <a:solidFill>
                  <a:schemeClr val="bg1"/>
                </a:solidFill>
              </a:rPr>
              <a:t>Publicidad </a:t>
            </a:r>
            <a:r>
              <a:rPr lang="es-ES" sz="2800" dirty="0" smtClean="0">
                <a:solidFill>
                  <a:schemeClr val="bg1"/>
                </a:solidFill>
              </a:rPr>
              <a:t>y promoción de los 	establecimientos en la lista de </a:t>
            </a:r>
            <a:r>
              <a:rPr lang="es-ES" sz="2800" dirty="0" smtClean="0">
                <a:solidFill>
                  <a:schemeClr val="bg1"/>
                </a:solidFill>
              </a:rPr>
              <a:t>búsquedas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s-ES" sz="3600" dirty="0" smtClean="0">
                <a:solidFill>
                  <a:schemeClr val="bg1"/>
                </a:solidFill>
              </a:rPr>
              <a:t>Bah… otro </a:t>
            </a:r>
            <a:r>
              <a:rPr lang="es-ES" sz="3600" dirty="0" err="1" smtClean="0">
                <a:solidFill>
                  <a:schemeClr val="bg1"/>
                </a:solidFill>
              </a:rPr>
              <a:t>Facebook</a:t>
            </a:r>
            <a:r>
              <a:rPr lang="es-ES" sz="36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s-ES" sz="2800" dirty="0" smtClean="0">
                <a:solidFill>
                  <a:schemeClr val="bg1"/>
                </a:solidFill>
              </a:rPr>
              <a:t>	¡NO! No servimos para ver las fotos de 	tus amigos y qué hacen, sino para 	decidir que quieres hacer TÚ, 	WHERE2NIGHT? </a:t>
            </a:r>
          </a:p>
        </p:txBody>
      </p:sp>
      <p:sp>
        <p:nvSpPr>
          <p:cNvPr id="4" name="7 Rectángulo"/>
          <p:cNvSpPr/>
          <p:nvPr/>
        </p:nvSpPr>
        <p:spPr>
          <a:xfrm rot="20868031">
            <a:off x="-469432" y="428289"/>
            <a:ext cx="50830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Marketing</a:t>
            </a:r>
            <a:endParaRPr lang="es-E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6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260648"/>
            <a:ext cx="8280920" cy="48965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7200" dirty="0" err="1" smtClean="0">
                <a:solidFill>
                  <a:schemeClr val="bg1"/>
                </a:solidFill>
              </a:rPr>
              <a:t>Don’t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S" sz="7200" dirty="0" err="1" smtClean="0">
                <a:solidFill>
                  <a:schemeClr val="bg1"/>
                </a:solidFill>
              </a:rPr>
              <a:t>even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S" sz="7200" dirty="0" err="1" smtClean="0">
                <a:solidFill>
                  <a:schemeClr val="bg1"/>
                </a:solidFill>
              </a:rPr>
              <a:t>think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it</a:t>
            </a:r>
            <a:r>
              <a:rPr lang="es-ES" sz="7200" dirty="0">
                <a:solidFill>
                  <a:schemeClr val="bg1"/>
                </a:solidFill>
              </a:rPr>
              <a:t>.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s-ES" sz="7200" dirty="0" err="1" smtClean="0">
                <a:solidFill>
                  <a:schemeClr val="bg1"/>
                </a:solidFill>
              </a:rPr>
              <a:t>Just</a:t>
            </a:r>
            <a:endParaRPr lang="es-ES" sz="7200" dirty="0">
              <a:solidFill>
                <a:schemeClr val="bg1"/>
              </a:solidFill>
            </a:endParaRPr>
          </a:p>
        </p:txBody>
      </p:sp>
      <p:sp>
        <p:nvSpPr>
          <p:cNvPr id="4" name="7 Rectángulo"/>
          <p:cNvSpPr/>
          <p:nvPr/>
        </p:nvSpPr>
        <p:spPr>
          <a:xfrm>
            <a:off x="989602" y="4725144"/>
            <a:ext cx="6948772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WHERE</a:t>
            </a:r>
            <a:r>
              <a:rPr lang="es-ES" sz="1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2</a:t>
            </a:r>
            <a:r>
              <a:rPr lang="es-E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NIGHT</a:t>
            </a:r>
            <a:endParaRPr lang="es-ES" sz="8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4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/>
        </p:nvSpPr>
        <p:spPr>
          <a:xfrm rot="20868031">
            <a:off x="-372282" y="413716"/>
            <a:ext cx="5626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¿Preguntas?</a:t>
            </a:r>
            <a:endParaRPr lang="es-E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0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174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Pescadero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 - 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Álvaro Pascual Crespo</cp:lastModifiedBy>
  <cp:revision>21</cp:revision>
  <dcterms:created xsi:type="dcterms:W3CDTF">2013-10-16T15:16:15Z</dcterms:created>
  <dcterms:modified xsi:type="dcterms:W3CDTF">2013-10-17T18:43:48Z</dcterms:modified>
</cp:coreProperties>
</file>