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9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7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8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3CB3C-7F6B-4E85-BE77-54A869D3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1" y="1764631"/>
            <a:ext cx="3625042" cy="3493167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s-EC" sz="2800" dirty="0">
                <a:solidFill>
                  <a:schemeClr val="tx2"/>
                </a:solidFill>
              </a:rPr>
              <a:t>Proyecto Final PST</a:t>
            </a:r>
          </a:p>
          <a:p>
            <a:pPr algn="ctr"/>
            <a:r>
              <a:rPr lang="es-EC" sz="2800" dirty="0">
                <a:solidFill>
                  <a:schemeClr val="tx2"/>
                </a:solidFill>
              </a:rPr>
              <a:t>Grupo 5</a:t>
            </a:r>
          </a:p>
          <a:p>
            <a:r>
              <a:rPr lang="es-EC" sz="2800" dirty="0">
                <a:solidFill>
                  <a:schemeClr val="tx2"/>
                </a:solidFill>
              </a:rPr>
              <a:t>Integrantes: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tx2"/>
                </a:solidFill>
              </a:rPr>
              <a:t>Sheyla Benavides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tx2"/>
                </a:solidFill>
              </a:rPr>
              <a:t>Alexis Cando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tx2"/>
                </a:solidFill>
              </a:rPr>
              <a:t>Alex Mora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tx2"/>
                </a:solidFill>
              </a:rPr>
              <a:t>Jaime Morán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0F28EB-FCDC-4BF2-8A46-1BFE9A2AD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s-EC" sz="6000" dirty="0">
                <a:solidFill>
                  <a:srgbClr val="FFFFFF"/>
                </a:solidFill>
              </a:rPr>
              <a:t>Smart Sound </a:t>
            </a:r>
            <a:endParaRPr lang="en-VU" sz="6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0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A4A8DA-8895-4204-AE6C-A49FDC9D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 </a:t>
            </a:r>
            <a:endParaRPr lang="en-VU" dirty="0"/>
          </a:p>
        </p:txBody>
      </p:sp>
      <p:pic>
        <p:nvPicPr>
          <p:cNvPr id="1026" name="Picture 2" descr="Beneficios de la biométrica - Funiber Blogs - FUNIBER">
            <a:extLst>
              <a:ext uri="{FF2B5EF4-FFF2-40B4-BE49-F238E27FC236}">
                <a16:creationId xmlns:a16="http://schemas.microsoft.com/office/drawing/2014/main" id="{0334EAAC-1041-4B60-8BBE-115942C9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72" y="1686927"/>
            <a:ext cx="2837090" cy="1742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ál es el futuro del reconocimiento de voz? |">
            <a:extLst>
              <a:ext uri="{FF2B5EF4-FFF2-40B4-BE49-F238E27FC236}">
                <a16:creationId xmlns:a16="http://schemas.microsoft.com/office/drawing/2014/main" id="{F2D41DC5-C7DD-43A9-A2B8-821426F52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72" y="3658265"/>
            <a:ext cx="2837090" cy="188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A6F9BEC-421D-47F5-9F66-9E75870A5C59}"/>
              </a:ext>
            </a:extLst>
          </p:cNvPr>
          <p:cNvSpPr txBox="1"/>
          <p:nvPr/>
        </p:nvSpPr>
        <p:spPr>
          <a:xfrm>
            <a:off x="1069848" y="2093976"/>
            <a:ext cx="6229310" cy="9233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actualidad, las soluciones a problemas de seguridad utilizando tecnologías biométricas se han vuelto cada vez más comunes, y en especial en la seguridad de hogares u negocios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854BEF-C507-4494-9D19-0F8EE848F5C9}"/>
              </a:ext>
            </a:extLst>
          </p:cNvPr>
          <p:cNvSpPr txBox="1"/>
          <p:nvPr/>
        </p:nvSpPr>
        <p:spPr>
          <a:xfrm>
            <a:off x="1069848" y="3586859"/>
            <a:ext cx="6229310" cy="9233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sistemas interactivos, de fácil instalación y acceso ya que solo necesita un dispositivo móvil con conexión a internet para poder manejarlo.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141C96-4DA8-488F-A6D6-0E8A81A22E50}"/>
              </a:ext>
            </a:extLst>
          </p:cNvPr>
          <p:cNvSpPr txBox="1"/>
          <p:nvPr/>
        </p:nvSpPr>
        <p:spPr>
          <a:xfrm>
            <a:off x="1069848" y="5084555"/>
            <a:ext cx="6229310" cy="9233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sistemas brindan mayor seguridad 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retroalimentación al usuario por medio de notificaciones inmediatas a su dispositivo móvil.</a:t>
            </a:r>
          </a:p>
        </p:txBody>
      </p:sp>
    </p:spTree>
    <p:extLst>
      <p:ext uri="{BB962C8B-B14F-4D97-AF65-F5344CB8AC3E}">
        <p14:creationId xmlns:p14="http://schemas.microsoft.com/office/powerpoint/2010/main" val="56550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AC89AB-A17C-46F7-B061-DE8A333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7EBC6-3075-4F1C-819A-E8FE618E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0314CB-54E3-4B0A-BC84-E19190065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ACF3A2-127D-4E67-91BD-C1BED69D6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ECBADA-8A2F-40C5-9B9B-5AB547779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C4E588-EBB5-421B-AF74-18741C4A3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C964E2-60C2-48DB-A64B-026495D27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48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0C907-5B65-456E-9344-015C1FB0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162" y="4237630"/>
            <a:ext cx="7020533" cy="1420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Metodología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632" y="780557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6F1EA0-7262-46BF-9500-6306B66767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71" r="8869" b="2"/>
          <a:stretch/>
        </p:blipFill>
        <p:spPr>
          <a:xfrm>
            <a:off x="1045092" y="-845"/>
            <a:ext cx="4294805" cy="2440699"/>
          </a:xfrm>
          <a:custGeom>
            <a:avLst/>
            <a:gdLst/>
            <a:ahLst/>
            <a:cxnLst/>
            <a:rect l="l" t="t" r="r" b="b"/>
            <a:pathLst>
              <a:path w="4294805" h="2440699">
                <a:moveTo>
                  <a:pt x="266445" y="0"/>
                </a:moveTo>
                <a:lnTo>
                  <a:pt x="4028360" y="0"/>
                </a:lnTo>
                <a:lnTo>
                  <a:pt x="4043384" y="98438"/>
                </a:lnTo>
                <a:cubicBezTo>
                  <a:pt x="4049890" y="162506"/>
                  <a:pt x="4053223" y="227512"/>
                  <a:pt x="4053223" y="293297"/>
                </a:cubicBezTo>
                <a:cubicBezTo>
                  <a:pt x="4053223" y="1345852"/>
                  <a:pt x="3199958" y="2199117"/>
                  <a:pt x="2147403" y="2199117"/>
                </a:cubicBezTo>
                <a:cubicBezTo>
                  <a:pt x="1094848" y="2199117"/>
                  <a:pt x="241583" y="1345852"/>
                  <a:pt x="241583" y="293297"/>
                </a:cubicBezTo>
                <a:cubicBezTo>
                  <a:pt x="241583" y="227512"/>
                  <a:pt x="244916" y="162506"/>
                  <a:pt x="251422" y="98438"/>
                </a:cubicBezTo>
                <a:close/>
                <a:moveTo>
                  <a:pt x="22341" y="0"/>
                </a:moveTo>
                <a:lnTo>
                  <a:pt x="212200" y="0"/>
                </a:lnTo>
                <a:lnTo>
                  <a:pt x="198015" y="92949"/>
                </a:lnTo>
                <a:cubicBezTo>
                  <a:pt x="191325" y="158821"/>
                  <a:pt x="187898" y="225659"/>
                  <a:pt x="187898" y="293297"/>
                </a:cubicBezTo>
                <a:cubicBezTo>
                  <a:pt x="187898" y="1375502"/>
                  <a:pt x="1065199" y="2252801"/>
                  <a:pt x="2147403" y="2252801"/>
                </a:cubicBezTo>
                <a:cubicBezTo>
                  <a:pt x="3229608" y="2252801"/>
                  <a:pt x="4106907" y="1375502"/>
                  <a:pt x="4106907" y="293297"/>
                </a:cubicBezTo>
                <a:cubicBezTo>
                  <a:pt x="4106907" y="225659"/>
                  <a:pt x="4103480" y="158821"/>
                  <a:pt x="4096791" y="92949"/>
                </a:cubicBezTo>
                <a:lnTo>
                  <a:pt x="4082605" y="0"/>
                </a:lnTo>
                <a:lnTo>
                  <a:pt x="4272465" y="0"/>
                </a:lnTo>
                <a:lnTo>
                  <a:pt x="4283718" y="73737"/>
                </a:lnTo>
                <a:cubicBezTo>
                  <a:pt x="4291050" y="145926"/>
                  <a:pt x="4294805" y="219173"/>
                  <a:pt x="4294805" y="293297"/>
                </a:cubicBezTo>
                <a:cubicBezTo>
                  <a:pt x="4294805" y="1479275"/>
                  <a:pt x="3333381" y="2440699"/>
                  <a:pt x="2147403" y="2440699"/>
                </a:cubicBezTo>
                <a:cubicBezTo>
                  <a:pt x="961424" y="2440699"/>
                  <a:pt x="0" y="1479275"/>
                  <a:pt x="0" y="293297"/>
                </a:cubicBezTo>
                <a:cubicBezTo>
                  <a:pt x="0" y="219173"/>
                  <a:pt x="3756" y="145926"/>
                  <a:pt x="11087" y="73737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87FED84-85F9-4568-8C3E-0A74CF401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091" y="-845"/>
            <a:ext cx="4294805" cy="2440699"/>
          </a:xfrm>
          <a:custGeom>
            <a:avLst/>
            <a:gdLst>
              <a:gd name="connsiteX0" fmla="*/ 266445 w 4294805"/>
              <a:gd name="connsiteY0" fmla="*/ 0 h 2440699"/>
              <a:gd name="connsiteX1" fmla="*/ 4028360 w 4294805"/>
              <a:gd name="connsiteY1" fmla="*/ 0 h 2440699"/>
              <a:gd name="connsiteX2" fmla="*/ 4043384 w 4294805"/>
              <a:gd name="connsiteY2" fmla="*/ 98438 h 2440699"/>
              <a:gd name="connsiteX3" fmla="*/ 4053223 w 4294805"/>
              <a:gd name="connsiteY3" fmla="*/ 293297 h 2440699"/>
              <a:gd name="connsiteX4" fmla="*/ 2147403 w 4294805"/>
              <a:gd name="connsiteY4" fmla="*/ 2199117 h 2440699"/>
              <a:gd name="connsiteX5" fmla="*/ 241583 w 4294805"/>
              <a:gd name="connsiteY5" fmla="*/ 293297 h 2440699"/>
              <a:gd name="connsiteX6" fmla="*/ 251422 w 4294805"/>
              <a:gd name="connsiteY6" fmla="*/ 98438 h 2440699"/>
              <a:gd name="connsiteX7" fmla="*/ 22341 w 4294805"/>
              <a:gd name="connsiteY7" fmla="*/ 0 h 2440699"/>
              <a:gd name="connsiteX8" fmla="*/ 212200 w 4294805"/>
              <a:gd name="connsiteY8" fmla="*/ 0 h 2440699"/>
              <a:gd name="connsiteX9" fmla="*/ 198015 w 4294805"/>
              <a:gd name="connsiteY9" fmla="*/ 92949 h 2440699"/>
              <a:gd name="connsiteX10" fmla="*/ 187898 w 4294805"/>
              <a:gd name="connsiteY10" fmla="*/ 293297 h 2440699"/>
              <a:gd name="connsiteX11" fmla="*/ 2147403 w 4294805"/>
              <a:gd name="connsiteY11" fmla="*/ 2252801 h 2440699"/>
              <a:gd name="connsiteX12" fmla="*/ 4106907 w 4294805"/>
              <a:gd name="connsiteY12" fmla="*/ 293297 h 2440699"/>
              <a:gd name="connsiteX13" fmla="*/ 4096791 w 4294805"/>
              <a:gd name="connsiteY13" fmla="*/ 92949 h 2440699"/>
              <a:gd name="connsiteX14" fmla="*/ 4082605 w 4294805"/>
              <a:gd name="connsiteY14" fmla="*/ 0 h 2440699"/>
              <a:gd name="connsiteX15" fmla="*/ 4272465 w 4294805"/>
              <a:gd name="connsiteY15" fmla="*/ 0 h 2440699"/>
              <a:gd name="connsiteX16" fmla="*/ 4283718 w 4294805"/>
              <a:gd name="connsiteY16" fmla="*/ 73737 h 2440699"/>
              <a:gd name="connsiteX17" fmla="*/ 4294805 w 4294805"/>
              <a:gd name="connsiteY17" fmla="*/ 293297 h 2440699"/>
              <a:gd name="connsiteX18" fmla="*/ 2147403 w 4294805"/>
              <a:gd name="connsiteY18" fmla="*/ 2440699 h 2440699"/>
              <a:gd name="connsiteX19" fmla="*/ 0 w 4294805"/>
              <a:gd name="connsiteY19" fmla="*/ 293297 h 2440699"/>
              <a:gd name="connsiteX20" fmla="*/ 11087 w 4294805"/>
              <a:gd name="connsiteY20" fmla="*/ 73737 h 24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94805" h="2440699">
                <a:moveTo>
                  <a:pt x="266445" y="0"/>
                </a:moveTo>
                <a:lnTo>
                  <a:pt x="4028360" y="0"/>
                </a:lnTo>
                <a:lnTo>
                  <a:pt x="4043384" y="98438"/>
                </a:lnTo>
                <a:cubicBezTo>
                  <a:pt x="4049890" y="162506"/>
                  <a:pt x="4053223" y="227512"/>
                  <a:pt x="4053223" y="293297"/>
                </a:cubicBezTo>
                <a:cubicBezTo>
                  <a:pt x="4053223" y="1345852"/>
                  <a:pt x="3199958" y="2199117"/>
                  <a:pt x="2147403" y="2199117"/>
                </a:cubicBezTo>
                <a:cubicBezTo>
                  <a:pt x="1094848" y="2199117"/>
                  <a:pt x="241583" y="1345852"/>
                  <a:pt x="241583" y="293297"/>
                </a:cubicBezTo>
                <a:cubicBezTo>
                  <a:pt x="241583" y="227512"/>
                  <a:pt x="244916" y="162506"/>
                  <a:pt x="251422" y="98438"/>
                </a:cubicBezTo>
                <a:close/>
                <a:moveTo>
                  <a:pt x="22341" y="0"/>
                </a:moveTo>
                <a:lnTo>
                  <a:pt x="212200" y="0"/>
                </a:lnTo>
                <a:lnTo>
                  <a:pt x="198015" y="92949"/>
                </a:lnTo>
                <a:cubicBezTo>
                  <a:pt x="191325" y="158821"/>
                  <a:pt x="187898" y="225659"/>
                  <a:pt x="187898" y="293297"/>
                </a:cubicBezTo>
                <a:cubicBezTo>
                  <a:pt x="187898" y="1375502"/>
                  <a:pt x="1065199" y="2252801"/>
                  <a:pt x="2147403" y="2252801"/>
                </a:cubicBezTo>
                <a:cubicBezTo>
                  <a:pt x="3229608" y="2252801"/>
                  <a:pt x="4106907" y="1375502"/>
                  <a:pt x="4106907" y="293297"/>
                </a:cubicBezTo>
                <a:cubicBezTo>
                  <a:pt x="4106907" y="225659"/>
                  <a:pt x="4103480" y="158821"/>
                  <a:pt x="4096791" y="92949"/>
                </a:cubicBezTo>
                <a:lnTo>
                  <a:pt x="4082605" y="0"/>
                </a:lnTo>
                <a:lnTo>
                  <a:pt x="4272465" y="0"/>
                </a:lnTo>
                <a:lnTo>
                  <a:pt x="4283718" y="73737"/>
                </a:lnTo>
                <a:cubicBezTo>
                  <a:pt x="4291050" y="145926"/>
                  <a:pt x="4294805" y="219173"/>
                  <a:pt x="4294805" y="293297"/>
                </a:cubicBezTo>
                <a:cubicBezTo>
                  <a:pt x="4294805" y="1479275"/>
                  <a:pt x="3333381" y="2440699"/>
                  <a:pt x="2147403" y="2440699"/>
                </a:cubicBezTo>
                <a:cubicBezTo>
                  <a:pt x="961424" y="2440699"/>
                  <a:pt x="0" y="1479275"/>
                  <a:pt x="0" y="293297"/>
                </a:cubicBezTo>
                <a:cubicBezTo>
                  <a:pt x="0" y="219173"/>
                  <a:pt x="3756" y="145926"/>
                  <a:pt x="11087" y="73737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C2E78E8-7D02-44FD-8242-566021C16B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310" r="21895" b="2"/>
          <a:stretch/>
        </p:blipFill>
        <p:spPr>
          <a:xfrm>
            <a:off x="-1235" y="2088239"/>
            <a:ext cx="3730751" cy="4760635"/>
          </a:xfrm>
          <a:custGeom>
            <a:avLst/>
            <a:gdLst/>
            <a:ahLst/>
            <a:cxnLst/>
            <a:rect l="l" t="t" r="r" b="b"/>
            <a:pathLst>
              <a:path w="3730751" h="4760635">
                <a:moveTo>
                  <a:pt x="669908" y="344345"/>
                </a:moveTo>
                <a:cubicBezTo>
                  <a:pt x="2170189" y="344345"/>
                  <a:pt x="3386406" y="1560562"/>
                  <a:pt x="3386406" y="3060843"/>
                </a:cubicBezTo>
                <a:cubicBezTo>
                  <a:pt x="3386406" y="3623449"/>
                  <a:pt x="3215376" y="4146108"/>
                  <a:pt x="2922471" y="4579663"/>
                </a:cubicBezTo>
                <a:lnTo>
                  <a:pt x="2787143" y="4760635"/>
                </a:lnTo>
                <a:lnTo>
                  <a:pt x="0" y="4760635"/>
                </a:lnTo>
                <a:lnTo>
                  <a:pt x="0" y="431017"/>
                </a:lnTo>
                <a:lnTo>
                  <a:pt x="122439" y="399535"/>
                </a:lnTo>
                <a:cubicBezTo>
                  <a:pt x="299276" y="363349"/>
                  <a:pt x="482373" y="344345"/>
                  <a:pt x="669908" y="344345"/>
                </a:cubicBezTo>
                <a:close/>
                <a:moveTo>
                  <a:pt x="669908" y="0"/>
                </a:moveTo>
                <a:cubicBezTo>
                  <a:pt x="2360365" y="0"/>
                  <a:pt x="3730751" y="1370386"/>
                  <a:pt x="3730751" y="3060843"/>
                </a:cubicBezTo>
                <a:cubicBezTo>
                  <a:pt x="3730751" y="3589111"/>
                  <a:pt x="3596924" y="4086122"/>
                  <a:pt x="3361324" y="4519823"/>
                </a:cubicBezTo>
                <a:lnTo>
                  <a:pt x="3215027" y="4760635"/>
                </a:lnTo>
                <a:lnTo>
                  <a:pt x="2882588" y="4760635"/>
                </a:lnTo>
                <a:lnTo>
                  <a:pt x="2985923" y="4622447"/>
                </a:lnTo>
                <a:cubicBezTo>
                  <a:pt x="3287079" y="4176678"/>
                  <a:pt x="3462927" y="3639296"/>
                  <a:pt x="3462927" y="3060843"/>
                </a:cubicBezTo>
                <a:cubicBezTo>
                  <a:pt x="3462927" y="1518302"/>
                  <a:pt x="2212450" y="267824"/>
                  <a:pt x="669908" y="267824"/>
                </a:cubicBezTo>
                <a:cubicBezTo>
                  <a:pt x="477090" y="267824"/>
                  <a:pt x="288836" y="287363"/>
                  <a:pt x="107018" y="324568"/>
                </a:cubicBezTo>
                <a:lnTo>
                  <a:pt x="0" y="352085"/>
                </a:lnTo>
                <a:lnTo>
                  <a:pt x="0" y="75824"/>
                </a:lnTo>
                <a:lnTo>
                  <a:pt x="53041" y="62186"/>
                </a:lnTo>
                <a:cubicBezTo>
                  <a:pt x="252295" y="21413"/>
                  <a:pt x="458601" y="0"/>
                  <a:pt x="669908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2B1B311-929A-4F1E-9398-A2C9B09B8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7365"/>
            <a:ext cx="3730751" cy="4760635"/>
          </a:xfrm>
          <a:custGeom>
            <a:avLst/>
            <a:gdLst>
              <a:gd name="connsiteX0" fmla="*/ 669908 w 3730751"/>
              <a:gd name="connsiteY0" fmla="*/ 344345 h 4760635"/>
              <a:gd name="connsiteX1" fmla="*/ 3386407 w 3730751"/>
              <a:gd name="connsiteY1" fmla="*/ 3060843 h 4760635"/>
              <a:gd name="connsiteX2" fmla="*/ 2922471 w 3730751"/>
              <a:gd name="connsiteY2" fmla="*/ 4579663 h 4760635"/>
              <a:gd name="connsiteX3" fmla="*/ 2787143 w 3730751"/>
              <a:gd name="connsiteY3" fmla="*/ 4760635 h 4760635"/>
              <a:gd name="connsiteX4" fmla="*/ 0 w 3730751"/>
              <a:gd name="connsiteY4" fmla="*/ 4760635 h 4760635"/>
              <a:gd name="connsiteX5" fmla="*/ 0 w 3730751"/>
              <a:gd name="connsiteY5" fmla="*/ 431017 h 4760635"/>
              <a:gd name="connsiteX6" fmla="*/ 122439 w 3730751"/>
              <a:gd name="connsiteY6" fmla="*/ 399535 h 4760635"/>
              <a:gd name="connsiteX7" fmla="*/ 669908 w 3730751"/>
              <a:gd name="connsiteY7" fmla="*/ 344345 h 4760635"/>
              <a:gd name="connsiteX8" fmla="*/ 669908 w 3730751"/>
              <a:gd name="connsiteY8" fmla="*/ 0 h 4760635"/>
              <a:gd name="connsiteX9" fmla="*/ 3730751 w 3730751"/>
              <a:gd name="connsiteY9" fmla="*/ 3060843 h 4760635"/>
              <a:gd name="connsiteX10" fmla="*/ 3361323 w 3730751"/>
              <a:gd name="connsiteY10" fmla="*/ 4519823 h 4760635"/>
              <a:gd name="connsiteX11" fmla="*/ 3215027 w 3730751"/>
              <a:gd name="connsiteY11" fmla="*/ 4760635 h 4760635"/>
              <a:gd name="connsiteX12" fmla="*/ 2882587 w 3730751"/>
              <a:gd name="connsiteY12" fmla="*/ 4760635 h 4760635"/>
              <a:gd name="connsiteX13" fmla="*/ 2985923 w 3730751"/>
              <a:gd name="connsiteY13" fmla="*/ 4622447 h 4760635"/>
              <a:gd name="connsiteX14" fmla="*/ 3462927 w 3730751"/>
              <a:gd name="connsiteY14" fmla="*/ 3060843 h 4760635"/>
              <a:gd name="connsiteX15" fmla="*/ 669908 w 3730751"/>
              <a:gd name="connsiteY15" fmla="*/ 267824 h 4760635"/>
              <a:gd name="connsiteX16" fmla="*/ 107018 w 3730751"/>
              <a:gd name="connsiteY16" fmla="*/ 324568 h 4760635"/>
              <a:gd name="connsiteX17" fmla="*/ 0 w 3730751"/>
              <a:gd name="connsiteY17" fmla="*/ 352085 h 4760635"/>
              <a:gd name="connsiteX18" fmla="*/ 0 w 3730751"/>
              <a:gd name="connsiteY18" fmla="*/ 75824 h 4760635"/>
              <a:gd name="connsiteX19" fmla="*/ 53041 w 3730751"/>
              <a:gd name="connsiteY19" fmla="*/ 62186 h 4760635"/>
              <a:gd name="connsiteX20" fmla="*/ 669908 w 3730751"/>
              <a:gd name="connsiteY20" fmla="*/ 0 h 476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30751" h="4760635">
                <a:moveTo>
                  <a:pt x="669908" y="344345"/>
                </a:moveTo>
                <a:cubicBezTo>
                  <a:pt x="2170189" y="344345"/>
                  <a:pt x="3386407" y="1560562"/>
                  <a:pt x="3386407" y="3060843"/>
                </a:cubicBezTo>
                <a:cubicBezTo>
                  <a:pt x="3386407" y="3623449"/>
                  <a:pt x="3215375" y="4146108"/>
                  <a:pt x="2922471" y="4579663"/>
                </a:cubicBezTo>
                <a:lnTo>
                  <a:pt x="2787143" y="4760635"/>
                </a:lnTo>
                <a:lnTo>
                  <a:pt x="0" y="4760635"/>
                </a:lnTo>
                <a:lnTo>
                  <a:pt x="0" y="431017"/>
                </a:lnTo>
                <a:lnTo>
                  <a:pt x="122439" y="399535"/>
                </a:lnTo>
                <a:cubicBezTo>
                  <a:pt x="299276" y="363349"/>
                  <a:pt x="482373" y="344345"/>
                  <a:pt x="669908" y="344345"/>
                </a:cubicBezTo>
                <a:close/>
                <a:moveTo>
                  <a:pt x="669908" y="0"/>
                </a:moveTo>
                <a:cubicBezTo>
                  <a:pt x="2360365" y="0"/>
                  <a:pt x="3730751" y="1370386"/>
                  <a:pt x="3730751" y="3060843"/>
                </a:cubicBezTo>
                <a:cubicBezTo>
                  <a:pt x="3730751" y="3589111"/>
                  <a:pt x="3596923" y="4086122"/>
                  <a:pt x="3361323" y="4519823"/>
                </a:cubicBezTo>
                <a:lnTo>
                  <a:pt x="3215027" y="4760635"/>
                </a:lnTo>
                <a:lnTo>
                  <a:pt x="2882587" y="4760635"/>
                </a:lnTo>
                <a:lnTo>
                  <a:pt x="2985923" y="4622447"/>
                </a:lnTo>
                <a:cubicBezTo>
                  <a:pt x="3287079" y="4176678"/>
                  <a:pt x="3462927" y="3639296"/>
                  <a:pt x="3462927" y="3060843"/>
                </a:cubicBezTo>
                <a:cubicBezTo>
                  <a:pt x="3462927" y="1518302"/>
                  <a:pt x="2212451" y="267824"/>
                  <a:pt x="669908" y="267824"/>
                </a:cubicBezTo>
                <a:cubicBezTo>
                  <a:pt x="477090" y="267824"/>
                  <a:pt x="288836" y="287363"/>
                  <a:pt x="107018" y="324568"/>
                </a:cubicBezTo>
                <a:lnTo>
                  <a:pt x="0" y="352085"/>
                </a:lnTo>
                <a:lnTo>
                  <a:pt x="0" y="75824"/>
                </a:lnTo>
                <a:lnTo>
                  <a:pt x="53041" y="62186"/>
                </a:lnTo>
                <a:cubicBezTo>
                  <a:pt x="252295" y="21413"/>
                  <a:pt x="458601" y="0"/>
                  <a:pt x="669908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9A84AF6-B6BC-4F1C-846D-CCBFDFC33CA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"/>
          <a:stretch/>
        </p:blipFill>
        <p:spPr>
          <a:xfrm>
            <a:off x="5129048" y="679973"/>
            <a:ext cx="3383280" cy="3383280"/>
          </a:xfrm>
          <a:custGeom>
            <a:avLst/>
            <a:gdLst/>
            <a:ahLst/>
            <a:cxnLst/>
            <a:rect l="l" t="t" r="r" b="b"/>
            <a:pathLst>
              <a:path w="3383280" h="3383280">
                <a:moveTo>
                  <a:pt x="1691640" y="190309"/>
                </a:moveTo>
                <a:cubicBezTo>
                  <a:pt x="2520802" y="190309"/>
                  <a:pt x="3192971" y="862478"/>
                  <a:pt x="3192971" y="1691640"/>
                </a:cubicBezTo>
                <a:cubicBezTo>
                  <a:pt x="3192971" y="2520802"/>
                  <a:pt x="2520802" y="3192971"/>
                  <a:pt x="1691640" y="3192971"/>
                </a:cubicBezTo>
                <a:cubicBezTo>
                  <a:pt x="862478" y="3192971"/>
                  <a:pt x="190309" y="2520802"/>
                  <a:pt x="190309" y="1691640"/>
                </a:cubicBezTo>
                <a:cubicBezTo>
                  <a:pt x="190309" y="862478"/>
                  <a:pt x="862478" y="190309"/>
                  <a:pt x="1691640" y="190309"/>
                </a:cubicBezTo>
                <a:close/>
                <a:moveTo>
                  <a:pt x="1691640" y="148019"/>
                </a:moveTo>
                <a:cubicBezTo>
                  <a:pt x="839122" y="148019"/>
                  <a:pt x="148019" y="839122"/>
                  <a:pt x="148019" y="1691640"/>
                </a:cubicBezTo>
                <a:cubicBezTo>
                  <a:pt x="148019" y="2544159"/>
                  <a:pt x="839122" y="3235262"/>
                  <a:pt x="1691640" y="3235262"/>
                </a:cubicBezTo>
                <a:cubicBezTo>
                  <a:pt x="2544159" y="3235262"/>
                  <a:pt x="3235262" y="2544159"/>
                  <a:pt x="3235262" y="1691640"/>
                </a:cubicBezTo>
                <a:cubicBezTo>
                  <a:pt x="3235262" y="839122"/>
                  <a:pt x="2544159" y="148019"/>
                  <a:pt x="1691640" y="148019"/>
                </a:cubicBezTo>
                <a:close/>
                <a:moveTo>
                  <a:pt x="1691640" y="0"/>
                </a:moveTo>
                <a:cubicBezTo>
                  <a:pt x="2625908" y="0"/>
                  <a:pt x="3383280" y="757373"/>
                  <a:pt x="3383280" y="1691640"/>
                </a:cubicBezTo>
                <a:cubicBezTo>
                  <a:pt x="3383280" y="2625908"/>
                  <a:pt x="2625908" y="3383280"/>
                  <a:pt x="1691640" y="3383280"/>
                </a:cubicBezTo>
                <a:cubicBezTo>
                  <a:pt x="757373" y="3383280"/>
                  <a:pt x="0" y="2625908"/>
                  <a:pt x="0" y="1691640"/>
                </a:cubicBezTo>
                <a:cubicBezTo>
                  <a:pt x="0" y="757373"/>
                  <a:pt x="757373" y="0"/>
                  <a:pt x="1691640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644FD3-D7A3-4A6D-BC97-AA670C57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811" y="679973"/>
            <a:ext cx="3383280" cy="3383280"/>
          </a:xfrm>
          <a:custGeom>
            <a:avLst/>
            <a:gdLst>
              <a:gd name="connsiteX0" fmla="*/ 1691640 w 3383280"/>
              <a:gd name="connsiteY0" fmla="*/ 190309 h 3383280"/>
              <a:gd name="connsiteX1" fmla="*/ 3192971 w 3383280"/>
              <a:gd name="connsiteY1" fmla="*/ 1691640 h 3383280"/>
              <a:gd name="connsiteX2" fmla="*/ 1691640 w 3383280"/>
              <a:gd name="connsiteY2" fmla="*/ 3192971 h 3383280"/>
              <a:gd name="connsiteX3" fmla="*/ 190309 w 3383280"/>
              <a:gd name="connsiteY3" fmla="*/ 1691640 h 3383280"/>
              <a:gd name="connsiteX4" fmla="*/ 1691640 w 3383280"/>
              <a:gd name="connsiteY4" fmla="*/ 190309 h 3383280"/>
              <a:gd name="connsiteX5" fmla="*/ 1691640 w 3383280"/>
              <a:gd name="connsiteY5" fmla="*/ 148019 h 3383280"/>
              <a:gd name="connsiteX6" fmla="*/ 148019 w 3383280"/>
              <a:gd name="connsiteY6" fmla="*/ 1691640 h 3383280"/>
              <a:gd name="connsiteX7" fmla="*/ 1691640 w 3383280"/>
              <a:gd name="connsiteY7" fmla="*/ 3235262 h 3383280"/>
              <a:gd name="connsiteX8" fmla="*/ 3235262 w 3383280"/>
              <a:gd name="connsiteY8" fmla="*/ 1691640 h 3383280"/>
              <a:gd name="connsiteX9" fmla="*/ 1691640 w 3383280"/>
              <a:gd name="connsiteY9" fmla="*/ 148019 h 3383280"/>
              <a:gd name="connsiteX10" fmla="*/ 1691640 w 3383280"/>
              <a:gd name="connsiteY10" fmla="*/ 0 h 3383280"/>
              <a:gd name="connsiteX11" fmla="*/ 3383280 w 3383280"/>
              <a:gd name="connsiteY11" fmla="*/ 1691640 h 3383280"/>
              <a:gd name="connsiteX12" fmla="*/ 1691640 w 3383280"/>
              <a:gd name="connsiteY12" fmla="*/ 3383280 h 3383280"/>
              <a:gd name="connsiteX13" fmla="*/ 0 w 3383280"/>
              <a:gd name="connsiteY13" fmla="*/ 1691640 h 3383280"/>
              <a:gd name="connsiteX14" fmla="*/ 1691640 w 3383280"/>
              <a:gd name="connsiteY14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3280" h="3383280">
                <a:moveTo>
                  <a:pt x="1691640" y="190309"/>
                </a:moveTo>
                <a:cubicBezTo>
                  <a:pt x="2520802" y="190309"/>
                  <a:pt x="3192971" y="862478"/>
                  <a:pt x="3192971" y="1691640"/>
                </a:cubicBezTo>
                <a:cubicBezTo>
                  <a:pt x="3192971" y="2520802"/>
                  <a:pt x="2520802" y="3192971"/>
                  <a:pt x="1691640" y="3192971"/>
                </a:cubicBezTo>
                <a:cubicBezTo>
                  <a:pt x="862478" y="3192971"/>
                  <a:pt x="190309" y="2520802"/>
                  <a:pt x="190309" y="1691640"/>
                </a:cubicBezTo>
                <a:cubicBezTo>
                  <a:pt x="190309" y="862478"/>
                  <a:pt x="862478" y="190309"/>
                  <a:pt x="1691640" y="190309"/>
                </a:cubicBezTo>
                <a:close/>
                <a:moveTo>
                  <a:pt x="1691640" y="148019"/>
                </a:moveTo>
                <a:cubicBezTo>
                  <a:pt x="839122" y="148019"/>
                  <a:pt x="148019" y="839122"/>
                  <a:pt x="148019" y="1691640"/>
                </a:cubicBezTo>
                <a:cubicBezTo>
                  <a:pt x="148019" y="2544159"/>
                  <a:pt x="839122" y="3235262"/>
                  <a:pt x="1691640" y="3235262"/>
                </a:cubicBezTo>
                <a:cubicBezTo>
                  <a:pt x="2544159" y="3235262"/>
                  <a:pt x="3235262" y="2544159"/>
                  <a:pt x="3235262" y="1691640"/>
                </a:cubicBezTo>
                <a:cubicBezTo>
                  <a:pt x="3235262" y="839122"/>
                  <a:pt x="2544159" y="148019"/>
                  <a:pt x="1691640" y="148019"/>
                </a:cubicBezTo>
                <a:close/>
                <a:moveTo>
                  <a:pt x="1691640" y="0"/>
                </a:moveTo>
                <a:cubicBezTo>
                  <a:pt x="2625908" y="0"/>
                  <a:pt x="3383280" y="757373"/>
                  <a:pt x="3383280" y="1691640"/>
                </a:cubicBezTo>
                <a:cubicBezTo>
                  <a:pt x="3383280" y="2625908"/>
                  <a:pt x="2625908" y="3383280"/>
                  <a:pt x="1691640" y="3383280"/>
                </a:cubicBezTo>
                <a:cubicBezTo>
                  <a:pt x="757373" y="3383280"/>
                  <a:pt x="0" y="2625908"/>
                  <a:pt x="0" y="1691640"/>
                </a:cubicBezTo>
                <a:cubicBezTo>
                  <a:pt x="0" y="757373"/>
                  <a:pt x="757373" y="0"/>
                  <a:pt x="169164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CD1893B-20A1-4C35-AB36-8B0BD354645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298" r="14460"/>
          <a:stretch/>
        </p:blipFill>
        <p:spPr>
          <a:xfrm>
            <a:off x="8678180" y="10"/>
            <a:ext cx="3513821" cy="3790739"/>
          </a:xfrm>
          <a:custGeom>
            <a:avLst/>
            <a:gdLst/>
            <a:ahLst/>
            <a:cxnLst/>
            <a:rect l="l" t="t" r="r" b="b"/>
            <a:pathLst>
              <a:path w="3513821" h="3790749">
                <a:moveTo>
                  <a:pt x="574820" y="0"/>
                </a:moveTo>
                <a:lnTo>
                  <a:pt x="3513821" y="0"/>
                </a:lnTo>
                <a:lnTo>
                  <a:pt x="3513821" y="3337791"/>
                </a:lnTo>
                <a:lnTo>
                  <a:pt x="3394561" y="3381441"/>
                </a:lnTo>
                <a:cubicBezTo>
                  <a:pt x="3170648" y="3451085"/>
                  <a:pt x="2932580" y="3488603"/>
                  <a:pt x="2685750" y="3488603"/>
                </a:cubicBezTo>
                <a:cubicBezTo>
                  <a:pt x="1369323" y="3488603"/>
                  <a:pt x="302146" y="2421426"/>
                  <a:pt x="302146" y="1104999"/>
                </a:cubicBezTo>
                <a:cubicBezTo>
                  <a:pt x="302146" y="775892"/>
                  <a:pt x="368845" y="462363"/>
                  <a:pt x="489462" y="177193"/>
                </a:cubicBezTo>
                <a:close/>
                <a:moveTo>
                  <a:pt x="239762" y="0"/>
                </a:moveTo>
                <a:lnTo>
                  <a:pt x="500363" y="0"/>
                </a:lnTo>
                <a:lnTo>
                  <a:pt x="427595" y="151058"/>
                </a:lnTo>
                <a:cubicBezTo>
                  <a:pt x="303580" y="444261"/>
                  <a:pt x="235003" y="766622"/>
                  <a:pt x="235003" y="1104999"/>
                </a:cubicBezTo>
                <a:cubicBezTo>
                  <a:pt x="235003" y="2458510"/>
                  <a:pt x="1332241" y="3555746"/>
                  <a:pt x="2685750" y="3555746"/>
                </a:cubicBezTo>
                <a:cubicBezTo>
                  <a:pt x="2939534" y="3555746"/>
                  <a:pt x="3184307" y="3517171"/>
                  <a:pt x="3414528" y="3445565"/>
                </a:cubicBezTo>
                <a:lnTo>
                  <a:pt x="3513821" y="3409224"/>
                </a:lnTo>
                <a:lnTo>
                  <a:pt x="3513821" y="3659239"/>
                </a:lnTo>
                <a:lnTo>
                  <a:pt x="3484411" y="3670003"/>
                </a:lnTo>
                <a:cubicBezTo>
                  <a:pt x="3232114" y="3748475"/>
                  <a:pt x="2963869" y="3790749"/>
                  <a:pt x="2685750" y="3790749"/>
                </a:cubicBezTo>
                <a:cubicBezTo>
                  <a:pt x="1202451" y="3790749"/>
                  <a:pt x="0" y="2588298"/>
                  <a:pt x="0" y="1104999"/>
                </a:cubicBezTo>
                <a:cubicBezTo>
                  <a:pt x="0" y="734174"/>
                  <a:pt x="75153" y="380902"/>
                  <a:pt x="211060" y="59583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55153AC-811A-4249-AF12-0A7F28E1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8179" y="0"/>
            <a:ext cx="3513821" cy="3790749"/>
          </a:xfrm>
          <a:custGeom>
            <a:avLst/>
            <a:gdLst>
              <a:gd name="connsiteX0" fmla="*/ 574820 w 3513821"/>
              <a:gd name="connsiteY0" fmla="*/ 0 h 3790749"/>
              <a:gd name="connsiteX1" fmla="*/ 3513821 w 3513821"/>
              <a:gd name="connsiteY1" fmla="*/ 0 h 3790749"/>
              <a:gd name="connsiteX2" fmla="*/ 3513821 w 3513821"/>
              <a:gd name="connsiteY2" fmla="*/ 3337791 h 3790749"/>
              <a:gd name="connsiteX3" fmla="*/ 3394561 w 3513821"/>
              <a:gd name="connsiteY3" fmla="*/ 3381441 h 3790749"/>
              <a:gd name="connsiteX4" fmla="*/ 2685750 w 3513821"/>
              <a:gd name="connsiteY4" fmla="*/ 3488603 h 3790749"/>
              <a:gd name="connsiteX5" fmla="*/ 302146 w 3513821"/>
              <a:gd name="connsiteY5" fmla="*/ 1104999 h 3790749"/>
              <a:gd name="connsiteX6" fmla="*/ 489462 w 3513821"/>
              <a:gd name="connsiteY6" fmla="*/ 177193 h 3790749"/>
              <a:gd name="connsiteX7" fmla="*/ 239762 w 3513821"/>
              <a:gd name="connsiteY7" fmla="*/ 0 h 3790749"/>
              <a:gd name="connsiteX8" fmla="*/ 500363 w 3513821"/>
              <a:gd name="connsiteY8" fmla="*/ 0 h 3790749"/>
              <a:gd name="connsiteX9" fmla="*/ 427595 w 3513821"/>
              <a:gd name="connsiteY9" fmla="*/ 151058 h 3790749"/>
              <a:gd name="connsiteX10" fmla="*/ 235003 w 3513821"/>
              <a:gd name="connsiteY10" fmla="*/ 1104999 h 3790749"/>
              <a:gd name="connsiteX11" fmla="*/ 2685750 w 3513821"/>
              <a:gd name="connsiteY11" fmla="*/ 3555746 h 3790749"/>
              <a:gd name="connsiteX12" fmla="*/ 3414528 w 3513821"/>
              <a:gd name="connsiteY12" fmla="*/ 3445565 h 3790749"/>
              <a:gd name="connsiteX13" fmla="*/ 3513821 w 3513821"/>
              <a:gd name="connsiteY13" fmla="*/ 3409224 h 3790749"/>
              <a:gd name="connsiteX14" fmla="*/ 3513821 w 3513821"/>
              <a:gd name="connsiteY14" fmla="*/ 3659239 h 3790749"/>
              <a:gd name="connsiteX15" fmla="*/ 3484411 w 3513821"/>
              <a:gd name="connsiteY15" fmla="*/ 3670003 h 3790749"/>
              <a:gd name="connsiteX16" fmla="*/ 2685750 w 3513821"/>
              <a:gd name="connsiteY16" fmla="*/ 3790749 h 3790749"/>
              <a:gd name="connsiteX17" fmla="*/ 0 w 3513821"/>
              <a:gd name="connsiteY17" fmla="*/ 1104999 h 3790749"/>
              <a:gd name="connsiteX18" fmla="*/ 211060 w 3513821"/>
              <a:gd name="connsiteY18" fmla="*/ 59583 h 37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3821" h="3790749">
                <a:moveTo>
                  <a:pt x="574820" y="0"/>
                </a:moveTo>
                <a:lnTo>
                  <a:pt x="3513821" y="0"/>
                </a:lnTo>
                <a:lnTo>
                  <a:pt x="3513821" y="3337791"/>
                </a:lnTo>
                <a:lnTo>
                  <a:pt x="3394561" y="3381441"/>
                </a:lnTo>
                <a:cubicBezTo>
                  <a:pt x="3170648" y="3451085"/>
                  <a:pt x="2932580" y="3488603"/>
                  <a:pt x="2685750" y="3488603"/>
                </a:cubicBezTo>
                <a:cubicBezTo>
                  <a:pt x="1369323" y="3488603"/>
                  <a:pt x="302146" y="2421426"/>
                  <a:pt x="302146" y="1104999"/>
                </a:cubicBezTo>
                <a:cubicBezTo>
                  <a:pt x="302146" y="775892"/>
                  <a:pt x="368845" y="462363"/>
                  <a:pt x="489462" y="177193"/>
                </a:cubicBezTo>
                <a:close/>
                <a:moveTo>
                  <a:pt x="239762" y="0"/>
                </a:moveTo>
                <a:lnTo>
                  <a:pt x="500363" y="0"/>
                </a:lnTo>
                <a:lnTo>
                  <a:pt x="427595" y="151058"/>
                </a:lnTo>
                <a:cubicBezTo>
                  <a:pt x="303580" y="444261"/>
                  <a:pt x="235003" y="766622"/>
                  <a:pt x="235003" y="1104999"/>
                </a:cubicBezTo>
                <a:cubicBezTo>
                  <a:pt x="235003" y="2458510"/>
                  <a:pt x="1332241" y="3555746"/>
                  <a:pt x="2685750" y="3555746"/>
                </a:cubicBezTo>
                <a:cubicBezTo>
                  <a:pt x="2939534" y="3555746"/>
                  <a:pt x="3184307" y="3517171"/>
                  <a:pt x="3414528" y="3445565"/>
                </a:cubicBezTo>
                <a:lnTo>
                  <a:pt x="3513821" y="3409224"/>
                </a:lnTo>
                <a:lnTo>
                  <a:pt x="3513821" y="3659239"/>
                </a:lnTo>
                <a:lnTo>
                  <a:pt x="3484411" y="3670003"/>
                </a:lnTo>
                <a:cubicBezTo>
                  <a:pt x="3232114" y="3748475"/>
                  <a:pt x="2963869" y="3790749"/>
                  <a:pt x="2685750" y="3790749"/>
                </a:cubicBezTo>
                <a:cubicBezTo>
                  <a:pt x="1202451" y="3790749"/>
                  <a:pt x="0" y="2588298"/>
                  <a:pt x="0" y="1104999"/>
                </a:cubicBezTo>
                <a:cubicBezTo>
                  <a:pt x="0" y="734174"/>
                  <a:pt x="75153" y="380902"/>
                  <a:pt x="211060" y="59583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5EA7DD-DD0C-4CF6-A32C-528E37E4B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7591F95-25E7-4D34-A98E-A69CA01C3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FC59B1-19CF-4B0E-89EB-19C670B1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97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7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9" name="Rectangle 43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D9106D-27B7-461B-B7BF-CAD943A1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Metodología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3D2D0E8D-4FFA-46D5-BD4C-F55808AA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117" y="1842972"/>
            <a:ext cx="3416725" cy="313484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2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D9106D-27B7-461B-B7BF-CAD943A1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646" y="2216877"/>
            <a:ext cx="2827905" cy="2056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Modelo</a:t>
            </a:r>
            <a:endParaRPr lang="en-US" sz="74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49C6D47-2885-48DE-BB36-D36842C35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681941"/>
            <a:ext cx="5462001" cy="31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E4F17-9F97-40A1-A1E2-87781345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026152" cy="1609344"/>
          </a:xfrm>
        </p:spPr>
        <p:txBody>
          <a:bodyPr/>
          <a:lstStyle/>
          <a:p>
            <a:r>
              <a:rPr lang="es-EC" dirty="0"/>
              <a:t>Resultados</a:t>
            </a:r>
            <a:endParaRPr lang="en-VU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068AB1-E1A5-43F7-B6DF-28909396FB66}"/>
              </a:ext>
            </a:extLst>
          </p:cNvPr>
          <p:cNvSpPr txBox="1"/>
          <p:nvPr/>
        </p:nvSpPr>
        <p:spPr>
          <a:xfrm>
            <a:off x="1222248" y="2093976"/>
            <a:ext cx="4873752" cy="6463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valida que sea posible el cierre y apertura del seguro de la puerta.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2998FA-A800-495F-8BCD-F49BCE8033E1}"/>
              </a:ext>
            </a:extLst>
          </p:cNvPr>
          <p:cNvSpPr txBox="1"/>
          <p:nvPr/>
        </p:nvSpPr>
        <p:spPr>
          <a:xfrm>
            <a:off x="1222248" y="4695397"/>
            <a:ext cx="4873752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aloja la información de los usuarios en la nube, protegiendo los datos, sus equipos y ahorra espacio en el dispositivo.</a:t>
            </a:r>
            <a:endParaRPr lang="en-V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AB42F6-4EFC-4699-B80F-E5FB67AACC8E}"/>
              </a:ext>
            </a:extLst>
          </p:cNvPr>
          <p:cNvSpPr txBox="1"/>
          <p:nvPr/>
        </p:nvSpPr>
        <p:spPr>
          <a:xfrm>
            <a:off x="1222248" y="3258234"/>
            <a:ext cx="4873752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usa un 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fotorresistor y un led para simular la unión de la puerta donde se encuentra el dispositivo, con el marco.</a:t>
            </a:r>
            <a:endParaRPr lang="en-V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448E521-AAD2-4C94-9EDA-40F154C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06" y="814112"/>
            <a:ext cx="2364837" cy="320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ED9BFF-967F-4E73-833E-4375D22F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70" y="4251902"/>
            <a:ext cx="3885345" cy="2446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78CD0BA-259B-4F42-BCD7-24390B45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6" y="814112"/>
            <a:ext cx="2090981" cy="320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02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C4A5-F7FE-4CC0-A5C3-BF196E18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Conclusión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CE23E0-CA18-4956-BF3B-85A3EFA158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97" r="2727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774E18-C5FF-4C24-9575-0CDFE41763BB}"/>
              </a:ext>
            </a:extLst>
          </p:cNvPr>
          <p:cNvSpPr txBox="1"/>
          <p:nvPr/>
        </p:nvSpPr>
        <p:spPr>
          <a:xfrm>
            <a:off x="7883611" y="2121408"/>
            <a:ext cx="394612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pudo realizar un sistema de seguridad que permite el cierre y apertura de cerradura de una puerta en tiempo real bajo un usuario registrado y clave válida ingresada por voz.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sistema puede ser controlado por los usuarios registrados por el administrador.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usuario </a:t>
            </a:r>
            <a:r>
              <a:rPr lang="es-EC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tienen la posibilidad de recepción de notificaciones en caso de comportamiento sospechoso que pueda notificar que se intenta acceder de forma desautorizada al dispositivo registrado.</a:t>
            </a:r>
            <a:endParaRPr lang="en-V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9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Smart Sound </vt:lpstr>
      <vt:lpstr>Introducción </vt:lpstr>
      <vt:lpstr>Metodología</vt:lpstr>
      <vt:lpstr>Metodología</vt:lpstr>
      <vt:lpstr>Modelo</vt:lpstr>
      <vt:lpstr>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Sound </dc:title>
  <dc:creator>alex</dc:creator>
  <cp:lastModifiedBy>alex</cp:lastModifiedBy>
  <cp:revision>4</cp:revision>
  <dcterms:created xsi:type="dcterms:W3CDTF">2020-09-01T19:29:51Z</dcterms:created>
  <dcterms:modified xsi:type="dcterms:W3CDTF">2020-09-02T00:46:17Z</dcterms:modified>
</cp:coreProperties>
</file>