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A0B9-56D9-4DE2-A30E-CE6C1E1C2EA7}" type="datetimeFigureOut">
              <a:rPr lang="ru-RU" smtClean="0"/>
              <a:pPr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571A-0F0B-4DE4-AC8F-7BD49A2502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A0B9-56D9-4DE2-A30E-CE6C1E1C2EA7}" type="datetimeFigureOut">
              <a:rPr lang="ru-RU" smtClean="0"/>
              <a:pPr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571A-0F0B-4DE4-AC8F-7BD49A2502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A0B9-56D9-4DE2-A30E-CE6C1E1C2EA7}" type="datetimeFigureOut">
              <a:rPr lang="ru-RU" smtClean="0"/>
              <a:pPr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571A-0F0B-4DE4-AC8F-7BD49A2502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A0B9-56D9-4DE2-A30E-CE6C1E1C2EA7}" type="datetimeFigureOut">
              <a:rPr lang="ru-RU" smtClean="0"/>
              <a:pPr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571A-0F0B-4DE4-AC8F-7BD49A2502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A0B9-56D9-4DE2-A30E-CE6C1E1C2EA7}" type="datetimeFigureOut">
              <a:rPr lang="ru-RU" smtClean="0"/>
              <a:pPr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571A-0F0B-4DE4-AC8F-7BD49A2502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A0B9-56D9-4DE2-A30E-CE6C1E1C2EA7}" type="datetimeFigureOut">
              <a:rPr lang="ru-RU" smtClean="0"/>
              <a:pPr/>
              <a:t>10.04.2023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571A-0F0B-4DE4-AC8F-7BD49A2502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A0B9-56D9-4DE2-A30E-CE6C1E1C2EA7}" type="datetimeFigureOut">
              <a:rPr lang="ru-RU" smtClean="0"/>
              <a:pPr/>
              <a:t>10.04.2023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571A-0F0B-4DE4-AC8F-7BD49A2502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A0B9-56D9-4DE2-A30E-CE6C1E1C2EA7}" type="datetimeFigureOut">
              <a:rPr lang="ru-RU" smtClean="0"/>
              <a:pPr/>
              <a:t>10.04.2023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571A-0F0B-4DE4-AC8F-7BD49A2502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A0B9-56D9-4DE2-A30E-CE6C1E1C2EA7}" type="datetimeFigureOut">
              <a:rPr lang="ru-RU" smtClean="0"/>
              <a:pPr/>
              <a:t>10.04.2023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571A-0F0B-4DE4-AC8F-7BD49A2502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A0B9-56D9-4DE2-A30E-CE6C1E1C2EA7}" type="datetimeFigureOut">
              <a:rPr lang="ru-RU" smtClean="0"/>
              <a:pPr/>
              <a:t>10.04.2023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571A-0F0B-4DE4-AC8F-7BD49A2502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A0B9-56D9-4DE2-A30E-CE6C1E1C2EA7}" type="datetimeFigureOut">
              <a:rPr lang="ru-RU" smtClean="0"/>
              <a:pPr/>
              <a:t>10.04.2023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571A-0F0B-4DE4-AC8F-7BD49A2502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9A0B9-56D9-4DE2-A30E-CE6C1E1C2EA7}" type="datetimeFigureOut">
              <a:rPr lang="ru-RU" smtClean="0"/>
              <a:pPr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4571A-0F0B-4DE4-AC8F-7BD49A25020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Блок-схема: узел 4"/>
          <p:cNvSpPr/>
          <p:nvPr/>
        </p:nvSpPr>
        <p:spPr>
          <a:xfrm>
            <a:off x="500034" y="2357430"/>
            <a:ext cx="1440000" cy="1440000"/>
          </a:xfrm>
          <a:prstGeom prst="flowChartConnector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57158" y="214290"/>
            <a:ext cx="1800000" cy="1800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Блок-схема: узел 6"/>
          <p:cNvSpPr/>
          <p:nvPr/>
        </p:nvSpPr>
        <p:spPr>
          <a:xfrm>
            <a:off x="2143108" y="2346190"/>
            <a:ext cx="1440000" cy="1440000"/>
          </a:xfrm>
          <a:prstGeom prst="flowChartConnector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узел 7"/>
          <p:cNvSpPr/>
          <p:nvPr/>
        </p:nvSpPr>
        <p:spPr>
          <a:xfrm>
            <a:off x="3846380" y="2357430"/>
            <a:ext cx="1440000" cy="1440000"/>
          </a:xfrm>
          <a:prstGeom prst="flowChartConnector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узел 8"/>
          <p:cNvSpPr/>
          <p:nvPr/>
        </p:nvSpPr>
        <p:spPr>
          <a:xfrm>
            <a:off x="5572132" y="2357430"/>
            <a:ext cx="1440000" cy="1440000"/>
          </a:xfrm>
          <a:prstGeom prst="flowChartConnector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9"/>
          <p:cNvSpPr/>
          <p:nvPr/>
        </p:nvSpPr>
        <p:spPr>
          <a:xfrm>
            <a:off x="7358082" y="2357430"/>
            <a:ext cx="1440000" cy="1440000"/>
          </a:xfrm>
          <a:prstGeom prst="flowChartConnector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10"/>
          <p:cNvSpPr/>
          <p:nvPr/>
        </p:nvSpPr>
        <p:spPr>
          <a:xfrm>
            <a:off x="500034" y="4203578"/>
            <a:ext cx="1440000" cy="1440000"/>
          </a:xfrm>
          <a:prstGeom prst="flowChartConnector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узел 11"/>
          <p:cNvSpPr/>
          <p:nvPr/>
        </p:nvSpPr>
        <p:spPr>
          <a:xfrm>
            <a:off x="2143108" y="4203578"/>
            <a:ext cx="1440000" cy="1440000"/>
          </a:xfrm>
          <a:prstGeom prst="flowChartConnector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узел 12"/>
          <p:cNvSpPr/>
          <p:nvPr/>
        </p:nvSpPr>
        <p:spPr>
          <a:xfrm>
            <a:off x="3857620" y="4203578"/>
            <a:ext cx="1440000" cy="1440000"/>
          </a:xfrm>
          <a:prstGeom prst="flowChartConnector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 Windows</dc:creator>
  <cp:lastModifiedBy>Пользователь Windows</cp:lastModifiedBy>
  <cp:revision>3</cp:revision>
  <dcterms:created xsi:type="dcterms:W3CDTF">2023-04-07T14:56:35Z</dcterms:created>
  <dcterms:modified xsi:type="dcterms:W3CDTF">2023-04-10T08:47:18Z</dcterms:modified>
</cp:coreProperties>
</file>