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5FE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9F20-AB3D-4E67-8DAF-12F24768275B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CAFD-D496-4B6A-8007-2B615E23E5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7CAFD-D496-4B6A-8007-2B615E23E5E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46D4-9D6D-44B7-BB74-82B9E0F84689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D7FF-AA5A-409C-B9D8-4936F2D22B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71406" y="214296"/>
            <a:ext cx="14037561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13800" b="1" cap="none" spc="0" dirty="0" smtClean="0">
                <a:ln w="12700">
                  <a:noFill/>
                  <a:prstDash val="solid"/>
                </a:ln>
                <a:solidFill>
                  <a:srgbClr val="FAFAFA"/>
                </a:solidFill>
              </a:rPr>
              <a:t>Простой и лёгкий </a:t>
            </a:r>
          </a:p>
          <a:p>
            <a:r>
              <a:rPr lang="ru-RU" sz="13800" b="1" cap="none" spc="0" dirty="0" smtClean="0">
                <a:ln w="12700">
                  <a:noFill/>
                  <a:prstDash val="solid"/>
                </a:ln>
                <a:solidFill>
                  <a:srgbClr val="FAFAFA"/>
                </a:solidFill>
              </a:rPr>
              <a:t>сайт для продаж </a:t>
            </a:r>
          </a:p>
          <a:p>
            <a:r>
              <a:rPr lang="ru-RU" sz="13800" b="1" cap="none" spc="0" dirty="0" smtClean="0">
                <a:ln w="12700">
                  <a:noFill/>
                  <a:prstDash val="solid"/>
                </a:ln>
                <a:solidFill>
                  <a:srgbClr val="FAFAFA"/>
                </a:solidFill>
              </a:rPr>
              <a:t>в интернете</a:t>
            </a:r>
            <a:endParaRPr lang="ru-RU" sz="13800" b="1" cap="none" spc="0" dirty="0">
              <a:ln w="12700">
                <a:noFill/>
                <a:prstDash val="solid"/>
              </a:ln>
              <a:solidFill>
                <a:srgbClr val="FAFAFA"/>
              </a:solidFill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2285984" y="1071552"/>
            <a:ext cx="4403242" cy="715089"/>
          </a:xfrm>
          <a:prstGeom prst="wedgeRoundRectCallout">
            <a:avLst>
              <a:gd name="adj1" fmla="val -33147"/>
              <a:gd name="adj2" fmla="val 68448"/>
              <a:gd name="adj3" fmla="val 16667"/>
            </a:avLst>
          </a:prstGeom>
          <a:solidFill>
            <a:srgbClr val="50D5FE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3600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Хотите сделать сайт?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66913" y="428610"/>
            <a:ext cx="1250663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Создание сайтов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39149" y="428610"/>
            <a:ext cx="1616148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Размещение на картах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53925" y="428610"/>
            <a:ext cx="1218603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Сопровождение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1539" y="71420"/>
            <a:ext cx="1500197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noFill/>
                  <a:prstDash val="solid"/>
                </a:ln>
                <a:latin typeface="Calibri Light" pitchFamily="34" charset="0"/>
                <a:cs typeface="Calibri Light" pitchFamily="34" charset="0"/>
              </a:rPr>
              <a:t>Morozov Web Studio</a:t>
            </a:r>
            <a:r>
              <a:rPr lang="ru-RU" sz="1200" cap="none" spc="0" dirty="0" smtClean="0">
                <a:ln w="12700">
                  <a:noFill/>
                  <a:prstDash val="solid"/>
                </a:ln>
                <a:latin typeface="Calibri Light" pitchFamily="34" charset="0"/>
                <a:cs typeface="Calibri Light" pitchFamily="34" charset="0"/>
              </a:rPr>
              <a:t> </a:t>
            </a:r>
            <a:endParaRPr lang="ru-RU" sz="1200" cap="none" spc="0" dirty="0">
              <a:ln w="12700">
                <a:noFill/>
                <a:prstDash val="solid"/>
              </a:ln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82223" y="428610"/>
            <a:ext cx="1281120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Социальные сети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3" name="Скругленная прямоугольная выноска 42"/>
          <p:cNvSpPr/>
          <p:nvPr/>
        </p:nvSpPr>
        <p:spPr>
          <a:xfrm>
            <a:off x="2285984" y="2357436"/>
            <a:ext cx="1285884" cy="357190"/>
          </a:xfrm>
          <a:prstGeom prst="wedgeRoundRectCallout">
            <a:avLst>
              <a:gd name="adj1" fmla="val -33324"/>
              <a:gd name="adj2" fmla="val 7813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275351" y="2396967"/>
            <a:ext cx="173846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Я</a:t>
            </a:r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 просто </a:t>
            </a:r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по</a:t>
            </a:r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смотреть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2">
                  <a:lumMod val="10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45" name="Скругленная прямоугольная выноска 44"/>
          <p:cNvSpPr/>
          <p:nvPr/>
        </p:nvSpPr>
        <p:spPr>
          <a:xfrm>
            <a:off x="5286380" y="1978980"/>
            <a:ext cx="1357322" cy="714380"/>
          </a:xfrm>
          <a:prstGeom prst="wedgeRoundRectCallout">
            <a:avLst>
              <a:gd name="adj1" fmla="val 32710"/>
              <a:gd name="adj2" fmla="val 69734"/>
              <a:gd name="adj3" fmla="val 16667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572132" y="2000246"/>
            <a:ext cx="8435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3600" dirty="0" smtClean="0">
                <a:ln w="12700">
                  <a:noFill/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Да!</a:t>
            </a:r>
            <a:endParaRPr lang="ru-RU" sz="3600" cap="none" spc="0" dirty="0">
              <a:ln w="12700">
                <a:noFill/>
                <a:prstDash val="solid"/>
              </a:ln>
              <a:solidFill>
                <a:schemeClr val="bg2">
                  <a:lumMod val="10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289373" y="428610"/>
            <a:ext cx="720069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Реклама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299493" y="428610"/>
            <a:ext cx="772969" cy="276999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1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Контакты</a:t>
            </a:r>
            <a:endParaRPr lang="ru-RU" sz="1200" b="1" cap="none" spc="0" dirty="0">
              <a:ln w="12700">
                <a:noFill/>
                <a:prstDash val="solid"/>
              </a:ln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500430" y="71420"/>
            <a:ext cx="250033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dirty="0" smtClean="0">
                <a:ln w="12700">
                  <a:noFill/>
                  <a:prstDash val="solid"/>
                </a:ln>
                <a:latin typeface="Calibri Light" pitchFamily="34" charset="0"/>
                <a:cs typeface="Calibri Light" pitchFamily="34" charset="0"/>
              </a:rPr>
              <a:t>Клиенты из интернета – это просто.</a:t>
            </a:r>
            <a:endParaRPr lang="ru-RU" sz="1000" cap="none" spc="0" dirty="0">
              <a:ln w="12700">
                <a:noFill/>
                <a:prstDash val="solid"/>
              </a:ln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0" name="Скругленная прямоугольная выноска 49"/>
          <p:cNvSpPr/>
          <p:nvPr/>
        </p:nvSpPr>
        <p:spPr>
          <a:xfrm>
            <a:off x="2878754" y="2817963"/>
            <a:ext cx="1738465" cy="500066"/>
          </a:xfrm>
          <a:prstGeom prst="wedgeRoundRectCallout">
            <a:avLst>
              <a:gd name="adj1" fmla="val -33324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857488" y="2868127"/>
            <a:ext cx="18573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Не хочу тратить много денег, можете что-то предложить?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2" name="Скругленная прямоугольная выноска 51"/>
          <p:cNvSpPr/>
          <p:nvPr/>
        </p:nvSpPr>
        <p:spPr>
          <a:xfrm>
            <a:off x="2976411" y="4047689"/>
            <a:ext cx="1738465" cy="571504"/>
          </a:xfrm>
          <a:prstGeom prst="wedgeRoundRectCallout">
            <a:avLst>
              <a:gd name="adj1" fmla="val -33324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000364" y="4047689"/>
            <a:ext cx="185738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У меня есть профиль в </a:t>
            </a:r>
            <a:r>
              <a:rPr lang="en-US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Instagram, </a:t>
            </a:r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хочу продавать чере</a:t>
            </a:r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з него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4" name="Скругленная прямоугольная выноска 53"/>
          <p:cNvSpPr/>
          <p:nvPr/>
        </p:nvSpPr>
        <p:spPr>
          <a:xfrm>
            <a:off x="4929190" y="4214824"/>
            <a:ext cx="1738465" cy="428628"/>
          </a:xfrm>
          <a:prstGeom prst="wedgeRoundRectCallout">
            <a:avLst>
              <a:gd name="adj1" fmla="val 33341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29190" y="4214824"/>
            <a:ext cx="18573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А можно </a:t>
            </a:r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сделать </a:t>
            </a:r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чат-бота в </a:t>
            </a:r>
            <a:r>
              <a:rPr lang="en-US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Telegram?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6" name="Скругленная прямоугольная выноска 55"/>
          <p:cNvSpPr/>
          <p:nvPr/>
        </p:nvSpPr>
        <p:spPr>
          <a:xfrm>
            <a:off x="4286248" y="3500444"/>
            <a:ext cx="1928826" cy="428628"/>
          </a:xfrm>
          <a:prstGeom prst="wedgeRoundRectCallout">
            <a:avLst>
              <a:gd name="adj1" fmla="val 33341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286248" y="3500444"/>
            <a:ext cx="20002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Сколько стоит одностраничный </a:t>
            </a:r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сайт «</a:t>
            </a:r>
            <a:r>
              <a:rPr lang="en-US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landing page</a:t>
            </a:r>
            <a:r>
              <a:rPr lang="ru-RU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»</a:t>
            </a:r>
            <a:r>
              <a:rPr lang="en-US" sz="1000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?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8" name="Скругленная прямоугольная выноска 57"/>
          <p:cNvSpPr/>
          <p:nvPr/>
        </p:nvSpPr>
        <p:spPr>
          <a:xfrm>
            <a:off x="4857752" y="2928940"/>
            <a:ext cx="1738465" cy="428628"/>
          </a:xfrm>
          <a:prstGeom prst="wedgeRoundRectCallout">
            <a:avLst>
              <a:gd name="adj1" fmla="val 33341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929190" y="2928940"/>
            <a:ext cx="18573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Мне уже сделали сайт, но я хочу кое-что переделать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60" name="Скругленная прямоугольная выноска 59"/>
          <p:cNvSpPr/>
          <p:nvPr/>
        </p:nvSpPr>
        <p:spPr>
          <a:xfrm>
            <a:off x="2296618" y="3500444"/>
            <a:ext cx="1841440" cy="428628"/>
          </a:xfrm>
          <a:prstGeom prst="wedgeRoundRectCallout">
            <a:avLst>
              <a:gd name="adj1" fmla="val -33324"/>
              <a:gd name="adj2" fmla="val 7813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285984" y="3500444"/>
            <a:ext cx="18573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000" dirty="0" smtClean="0">
                <a:ln w="1270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ea typeface="Gadugi" pitchFamily="34" charset="0"/>
                <a:cs typeface="Calibri Light" pitchFamily="34" charset="0"/>
              </a:rPr>
              <a:t>А можете сделать интернет-магазин?</a:t>
            </a:r>
            <a:endParaRPr lang="ru-RU" sz="1000" cap="none" spc="0" dirty="0">
              <a:ln w="12700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latin typeface="Calibri Light" pitchFamily="34" charset="0"/>
              <a:ea typeface="Gadugi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ysClr val="windowText" lastClr="000000"/>
                </a:solidFill>
              </a:rPr>
              <a:t>лого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2" y="428628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ysClr val="windowText" lastClr="000000"/>
                </a:solidFill>
              </a:rPr>
              <a:t>Создание сайтов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857256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ysClr val="windowText" lastClr="000000"/>
                </a:solidFill>
              </a:rPr>
              <a:t>Размещение на картах</a:t>
            </a:r>
            <a:endParaRPr lang="ru-RU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32" y="1285884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ysClr val="windowText" lastClr="000000"/>
                </a:solidFill>
              </a:rPr>
              <a:t>Социальные сети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1714512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ysClr val="windowText" lastClr="000000"/>
                </a:solidFill>
              </a:rPr>
              <a:t>Размещение рекламы</a:t>
            </a:r>
            <a:endParaRPr lang="ru-RU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32" y="2143140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ysClr val="windowText" lastClr="000000"/>
                </a:solidFill>
              </a:rPr>
              <a:t>Поддержка</a:t>
            </a:r>
            <a:endParaRPr lang="ru-RU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571768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ysClr val="windowText" lastClr="000000"/>
                </a:solidFill>
              </a:rPr>
              <a:t>Контакты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32" y="3000396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</a:rPr>
              <a:t>Языки</a:t>
            </a:r>
            <a:endParaRPr lang="ru-RU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" y="3429006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Да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3857634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ysClr val="windowText" lastClr="000000"/>
                </a:solidFill>
              </a:rPr>
              <a:t>Просто смотрю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" y="4214842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Other answer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85884" y="-18"/>
            <a:ext cx="714348" cy="28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ysClr val="windowText" lastClr="000000"/>
                </a:solidFill>
              </a:rPr>
              <a:t>Переход на главную</a:t>
            </a:r>
            <a:endParaRPr lang="ru-RU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Прямая со стрелкой 19"/>
          <p:cNvCxnSpPr>
            <a:stCxn id="4" idx="3"/>
            <a:endCxn id="18" idx="1"/>
          </p:cNvCxnSpPr>
          <p:nvPr/>
        </p:nvCxnSpPr>
        <p:spPr>
          <a:xfrm flipV="1">
            <a:off x="714348" y="142849"/>
            <a:ext cx="571536" cy="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285884" y="3429006"/>
            <a:ext cx="25002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u-RU" sz="800" dirty="0" smtClean="0">
                <a:solidFill>
                  <a:sysClr val="windowText" lastClr="000000"/>
                </a:solidFill>
              </a:rPr>
              <a:t>Убрать всё из чата</a:t>
            </a:r>
          </a:p>
          <a:p>
            <a:pPr marL="228600" indent="-228600">
              <a:buAutoNum type="arabicPeriod"/>
            </a:pPr>
            <a:r>
              <a:rPr lang="ru-RU" sz="800" dirty="0" smtClean="0">
                <a:solidFill>
                  <a:sysClr val="windowText" lastClr="000000"/>
                </a:solidFill>
              </a:rPr>
              <a:t>Выбрать какой сайт хочет клиент</a:t>
            </a:r>
          </a:p>
          <a:p>
            <a:pPr marL="228600" indent="-228600">
              <a:buAutoNum type="arabicPeriod"/>
            </a:pPr>
            <a:r>
              <a:rPr lang="ru-RU" sz="800" dirty="0" smtClean="0">
                <a:solidFill>
                  <a:sysClr val="windowText" lastClr="000000"/>
                </a:solidFill>
              </a:rPr>
              <a:t>Есть какие-то  наработки или делаем с нуля?</a:t>
            </a:r>
          </a:p>
          <a:p>
            <a:pPr marL="228600" indent="-228600">
              <a:buAutoNum type="arabicPeriod"/>
            </a:pPr>
            <a:r>
              <a:rPr lang="ru-RU" sz="800" dirty="0" smtClean="0">
                <a:solidFill>
                  <a:sysClr val="windowText" lastClr="000000"/>
                </a:solidFill>
              </a:rPr>
              <a:t>Контакты и отправить.</a:t>
            </a:r>
            <a:endParaRPr lang="ru-RU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Прямая со стрелкой 18"/>
          <p:cNvCxnSpPr>
            <a:stCxn id="12" idx="3"/>
            <a:endCxn id="16" idx="1"/>
          </p:cNvCxnSpPr>
          <p:nvPr/>
        </p:nvCxnSpPr>
        <p:spPr>
          <a:xfrm>
            <a:off x="714380" y="3571873"/>
            <a:ext cx="571504" cy="214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132</Words>
  <Application>Microsoft Office PowerPoint</Application>
  <PresentationFormat>Экран (16:9)</PresentationFormat>
  <Paragraphs>37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266</cp:revision>
  <dcterms:created xsi:type="dcterms:W3CDTF">2022-06-16T14:58:07Z</dcterms:created>
  <dcterms:modified xsi:type="dcterms:W3CDTF">2022-06-27T13:22:26Z</dcterms:modified>
</cp:coreProperties>
</file>