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4117-7049-451A-8E87-09E4BABAF5FF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5DC7-1986-4CC2-BE84-547B96F272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90600" y="655638"/>
            <a:ext cx="111252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420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Wake up, Neo . . .</a:t>
            </a:r>
          </a:p>
          <a:p>
            <a:endParaRPr lang="en-US" dirty="0"/>
          </a:p>
          <a:p>
            <a:r>
              <a:rPr lang="en-US" dirty="0" smtClean="0"/>
              <a:t>The Matrix has you . . .</a:t>
            </a:r>
          </a:p>
          <a:p>
            <a:endParaRPr lang="en-US" dirty="0"/>
          </a:p>
          <a:p>
            <a:r>
              <a:rPr lang="en-US" dirty="0" smtClean="0"/>
              <a:t>Follow the white rabbit.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561" y="2357430"/>
            <a:ext cx="8498719" cy="364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5193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Knock, knock, Neo.</a:t>
            </a:r>
          </a:p>
          <a:p>
            <a:endParaRPr lang="en-US" dirty="0"/>
          </a:p>
          <a:p>
            <a:r>
              <a:rPr lang="en-US" dirty="0" smtClean="0"/>
              <a:t>PS C:\Users\</a:t>
            </a:r>
            <a:r>
              <a:rPr lang="ru-RU" dirty="0" smtClean="0"/>
              <a:t>**взять данные пользователя**</a:t>
            </a:r>
            <a:r>
              <a:rPr lang="en-US" dirty="0" smtClean="0"/>
              <a:t>&gt; Open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28670"/>
            <a:ext cx="6886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3106" y="214290"/>
            <a:ext cx="1220152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46341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37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125</cp:revision>
  <dcterms:created xsi:type="dcterms:W3CDTF">2022-12-16T08:30:31Z</dcterms:created>
  <dcterms:modified xsi:type="dcterms:W3CDTF">2022-12-19T08:17:20Z</dcterms:modified>
</cp:coreProperties>
</file>