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101B-EEBB-F339-DA39-4C93AC380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9EE29D-0BFF-91D6-7506-19095C0D7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9DC7C-BCE6-9BA5-1405-17AA5CE3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495EE-95A2-BD02-0442-EE755D3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8B98C-69A2-F88B-218C-951FCE0C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2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3F293-3BDA-4990-3E30-B59C0197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6E2EA6-BC60-C17C-A6F6-14B462AF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33AE2-B313-1777-0DDC-25858EB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7F0D7-FC1F-5C6B-B6CD-BA1AC5B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673FE-B975-300C-4FF7-817235F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26A6EF-334C-12BF-9891-FE114580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A29C33-EA7E-FB8C-D5F4-8D13C11E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4A29A-F2A4-E7BE-2FB0-61199A0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090BB-06CC-1DEC-B200-BC438F61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9CD99-85AD-758E-759E-9CA3DCCF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542F-E884-DDD4-EE2A-39290DF9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69B29-4EAB-76DF-B1D0-E30A44F4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858AA-4118-CDEE-C559-0634B56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2F2AA-D3A1-E6F6-3FC3-A9EE9C5E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BB63B-7D0E-B5DB-744C-065AF6C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B0B6-D25A-0185-6670-2FC8738B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88A20-3147-E7C0-78EF-7F09790C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6A3A3-E535-6F33-5D9A-4C769CDD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7C78C8-4FAA-DF6E-57F3-F78874A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2CFB7-2E92-D98E-2351-6E2AE0BA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9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ABF2-8DBE-A232-5EDE-84D397FF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8906B-93E2-7AD4-172C-4DD1AB78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C1992-17A2-102B-143C-FCB46911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056F-5F04-3178-708B-2B2243D7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AD94D-17FE-25D5-0D27-299A161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5FC176-DC04-E103-A751-C1858A7F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D3B3-B470-499F-A141-E1C60232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0035-BABA-34E7-2A03-DF7FFCDF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FF2521-D9CC-C44E-6A56-715D6F60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78B7D1-5E53-DE05-B2AC-9B0712DEE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85A8F6-4E2D-9172-6CC9-1D5CCA05A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8B3DAA-522D-6D9E-9F63-7248FC6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049CD3-1003-1586-4539-AC2FFA6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FE8D6A-9177-142A-4C5D-18189892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3A5A9-73B4-D816-ECC2-1FF76D5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3F205-E31C-BBF9-9C76-25ED976A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6092A5-4360-C817-B0D0-FCBA33E3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A3F05-628F-583B-052C-F915A5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7342FE-55E4-C32D-E59A-E46CCF91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630BAB-B826-1B84-B489-D2DC409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EF1E1-608D-6ADA-CFD1-26DFDE42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59F60-D4EF-56F7-2BA6-84B5AA62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EF804-2909-F3C1-2227-6F0BC4B6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E6643-1B89-BC5A-E0B4-B9D4E1E9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F11D0-7CD1-8B2C-7410-673E1ABF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584679-371C-D908-E04E-A9BF54B4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6D9FA-927D-8C5B-2CF8-E24FA26E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608E-C9B7-38C8-FD92-19415DC1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828A27-1787-618D-9A13-E91798760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5C3CE-E985-DB5C-DAB9-3D7D43AA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5EEDAC-1F05-FFBC-DE4F-02F1690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12D72-8463-A88D-DB0A-40361E91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EA058D-00D4-BF35-D17B-34EC11C4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51623-142F-A0E1-FEA6-E7FC0AA3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AACBF-474B-C156-41EF-6617E11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59EF0-D5F6-D963-287F-548FAFE74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690F-3CBF-4494-BFED-D4DEA9C297BB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FE4A93-3DE9-B1A1-B4F3-DB51A795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7FC6F-BBC4-B762-9594-21140E21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C3E92-4A98-69F1-71CD-BB379DCC44E1}"/>
              </a:ext>
            </a:extLst>
          </p:cNvPr>
          <p:cNvSpPr txBox="1"/>
          <p:nvPr/>
        </p:nvSpPr>
        <p:spPr>
          <a:xfrm>
            <a:off x="6105609" y="1201878"/>
            <a:ext cx="22011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(</a:t>
            </a:r>
            <a:r>
              <a:rPr lang="ru-RU" b="1" dirty="0"/>
              <a:t>интерфейс)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438E5-CCA3-C4EF-2410-39C67501CCE4}"/>
              </a:ext>
            </a:extLst>
          </p:cNvPr>
          <p:cNvSpPr txBox="1"/>
          <p:nvPr/>
        </p:nvSpPr>
        <p:spPr>
          <a:xfrm>
            <a:off x="581893" y="647880"/>
            <a:ext cx="202517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/>
              <a:t>Бизнес</a:t>
            </a:r>
          </a:p>
          <a:p>
            <a:r>
              <a:rPr lang="ru-RU" b="1" dirty="0"/>
              <a:t>(данные и логика)</a:t>
            </a:r>
            <a:endParaRPr lang="en-US" b="1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B8E3EDF-9287-DEB8-6104-FE40E91C93D4}"/>
              </a:ext>
            </a:extLst>
          </p:cNvPr>
          <p:cNvCxnSpPr/>
          <p:nvPr/>
        </p:nvCxnSpPr>
        <p:spPr>
          <a:xfrm flipV="1">
            <a:off x="1264259" y="365760"/>
            <a:ext cx="5224670" cy="599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1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C3E92-4A98-69F1-71CD-BB379DCC44E1}"/>
              </a:ext>
            </a:extLst>
          </p:cNvPr>
          <p:cNvSpPr txBox="1"/>
          <p:nvPr/>
        </p:nvSpPr>
        <p:spPr>
          <a:xfrm>
            <a:off x="6105609" y="1201878"/>
            <a:ext cx="22011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(</a:t>
            </a:r>
            <a:r>
              <a:rPr lang="ru-RU" b="1" dirty="0"/>
              <a:t>интерфейс)</a:t>
            </a:r>
          </a:p>
          <a:p>
            <a:pPr algn="ctr"/>
            <a:r>
              <a:rPr lang="en-US" dirty="0"/>
              <a:t>Index.js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1AF70-F13D-C913-613F-2D0CE8822ACA}"/>
              </a:ext>
            </a:extLst>
          </p:cNvPr>
          <p:cNvSpPr txBox="1"/>
          <p:nvPr/>
        </p:nvSpPr>
        <p:spPr>
          <a:xfrm>
            <a:off x="6801023" y="2092514"/>
            <a:ext cx="898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App.js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4637-765B-E1DC-F463-472B4643BA8D}"/>
              </a:ext>
            </a:extLst>
          </p:cNvPr>
          <p:cNvSpPr txBox="1"/>
          <p:nvPr/>
        </p:nvSpPr>
        <p:spPr>
          <a:xfrm>
            <a:off x="5156423" y="2753804"/>
            <a:ext cx="4321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"app-wrapper"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4D25F-3F9B-D4C2-00B6-203189BEAB3E}"/>
              </a:ext>
            </a:extLst>
          </p:cNvPr>
          <p:cNvSpPr txBox="1"/>
          <p:nvPr/>
        </p:nvSpPr>
        <p:spPr>
          <a:xfrm>
            <a:off x="6488929" y="3644440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9F8C886-8CB8-5E76-D5EB-D0BD5849E88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248941" y="1872128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FEE40E-62DB-1F31-AE30-5DC65489B89F}"/>
              </a:ext>
            </a:extLst>
          </p:cNvPr>
          <p:cNvCxnSpPr/>
          <p:nvPr/>
        </p:nvCxnSpPr>
        <p:spPr>
          <a:xfrm>
            <a:off x="7258220" y="2477752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6FD266F-6C3A-68F8-821F-B62F40F36E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317187" y="3400135"/>
            <a:ext cx="1" cy="24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8438E5-CCA3-C4EF-2410-39C67501CCE4}"/>
              </a:ext>
            </a:extLst>
          </p:cNvPr>
          <p:cNvSpPr txBox="1"/>
          <p:nvPr/>
        </p:nvSpPr>
        <p:spPr>
          <a:xfrm>
            <a:off x="581893" y="647880"/>
            <a:ext cx="202517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/>
              <a:t>Бизнес</a:t>
            </a:r>
          </a:p>
          <a:p>
            <a:r>
              <a:rPr lang="ru-RU" b="1" dirty="0"/>
              <a:t>(данные и логика)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DATA &amp; Functions</a:t>
            </a:r>
          </a:p>
          <a:p>
            <a:r>
              <a:rPr lang="en-US" dirty="0" err="1"/>
              <a:t>navItems</a:t>
            </a:r>
            <a:r>
              <a:rPr lang="en-US" dirty="0"/>
              <a:t>, </a:t>
            </a:r>
          </a:p>
          <a:p>
            <a:r>
              <a:rPr lang="en-US" dirty="0" err="1"/>
              <a:t>JSONForMyClinics</a:t>
            </a:r>
            <a:r>
              <a:rPr lang="en-US" dirty="0"/>
              <a:t>,</a:t>
            </a:r>
          </a:p>
          <a:p>
            <a:r>
              <a:rPr lang="en-US" dirty="0"/>
              <a:t>…..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B8E3EDF-9287-DEB8-6104-FE40E91C93D4}"/>
              </a:ext>
            </a:extLst>
          </p:cNvPr>
          <p:cNvCxnSpPr/>
          <p:nvPr/>
        </p:nvCxnSpPr>
        <p:spPr>
          <a:xfrm flipV="1">
            <a:off x="1264259" y="365760"/>
            <a:ext cx="5224670" cy="599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3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C3E92-4A98-69F1-71CD-BB379DCC44E1}"/>
              </a:ext>
            </a:extLst>
          </p:cNvPr>
          <p:cNvSpPr txBox="1"/>
          <p:nvPr/>
        </p:nvSpPr>
        <p:spPr>
          <a:xfrm>
            <a:off x="6105609" y="1201878"/>
            <a:ext cx="22011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(</a:t>
            </a:r>
            <a:r>
              <a:rPr lang="ru-RU" b="1" dirty="0"/>
              <a:t>интерфейс)</a:t>
            </a:r>
          </a:p>
          <a:p>
            <a:pPr algn="ctr"/>
            <a:r>
              <a:rPr lang="en-US" dirty="0"/>
              <a:t>Index.js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1AF70-F13D-C913-613F-2D0CE8822ACA}"/>
              </a:ext>
            </a:extLst>
          </p:cNvPr>
          <p:cNvSpPr txBox="1"/>
          <p:nvPr/>
        </p:nvSpPr>
        <p:spPr>
          <a:xfrm>
            <a:off x="6801023" y="2092514"/>
            <a:ext cx="898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App.js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4637-765B-E1DC-F463-472B4643BA8D}"/>
              </a:ext>
            </a:extLst>
          </p:cNvPr>
          <p:cNvSpPr txBox="1"/>
          <p:nvPr/>
        </p:nvSpPr>
        <p:spPr>
          <a:xfrm>
            <a:off x="5156423" y="2753804"/>
            <a:ext cx="4321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"app-wrapper"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581A-943E-3F07-D7B3-487175FDD70D}"/>
              </a:ext>
            </a:extLst>
          </p:cNvPr>
          <p:cNvSpPr txBox="1"/>
          <p:nvPr/>
        </p:nvSpPr>
        <p:spPr>
          <a:xfrm>
            <a:off x="3983619" y="453110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&lt;Header /&gt;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7CD4A-5623-A969-D88D-4792EEF52F9A}"/>
              </a:ext>
            </a:extLst>
          </p:cNvPr>
          <p:cNvSpPr txBox="1"/>
          <p:nvPr/>
        </p:nvSpPr>
        <p:spPr>
          <a:xfrm>
            <a:off x="7433141" y="4531103"/>
            <a:ext cx="36840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Pages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E3223-D72A-F746-277B-E48CA946122A}"/>
              </a:ext>
            </a:extLst>
          </p:cNvPr>
          <p:cNvSpPr txBox="1"/>
          <p:nvPr/>
        </p:nvSpPr>
        <p:spPr>
          <a:xfrm>
            <a:off x="5568570" y="453110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&lt;Footer /&gt;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4D25F-3F9B-D4C2-00B6-203189BEAB3E}"/>
              </a:ext>
            </a:extLst>
          </p:cNvPr>
          <p:cNvSpPr txBox="1"/>
          <p:nvPr/>
        </p:nvSpPr>
        <p:spPr>
          <a:xfrm>
            <a:off x="6488929" y="3644440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5D19E-B371-4318-02B5-9763513E6A1D}"/>
              </a:ext>
            </a:extLst>
          </p:cNvPr>
          <p:cNvSpPr txBox="1"/>
          <p:nvPr/>
        </p:nvSpPr>
        <p:spPr>
          <a:xfrm>
            <a:off x="6330565" y="5725526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Pages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9F8C886-8CB8-5E76-D5EB-D0BD5849E88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248941" y="1872128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FEE40E-62DB-1F31-AE30-5DC65489B89F}"/>
              </a:ext>
            </a:extLst>
          </p:cNvPr>
          <p:cNvCxnSpPr/>
          <p:nvPr/>
        </p:nvCxnSpPr>
        <p:spPr>
          <a:xfrm>
            <a:off x="7258220" y="2477752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6FD266F-6C3A-68F8-821F-B62F40F36E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317187" y="3400135"/>
            <a:ext cx="1" cy="24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6AD63E0-8362-E9DE-B1F2-AB83DF299BAF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flipH="1">
            <a:off x="7158823" y="4992768"/>
            <a:ext cx="274318" cy="7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0788DF-E13C-544F-9E0D-1CAD2F38628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4641586" y="4013772"/>
            <a:ext cx="2675601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71B19FE-3298-9398-7ADD-85F4FB22B0F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226537" y="4013772"/>
            <a:ext cx="1090650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D94474-6CDA-CAB2-1385-826235736900}"/>
              </a:ext>
            </a:extLst>
          </p:cNvPr>
          <p:cNvSpPr txBox="1"/>
          <p:nvPr/>
        </p:nvSpPr>
        <p:spPr>
          <a:xfrm>
            <a:off x="8452238" y="5681490"/>
            <a:ext cx="17837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MyClinic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Claims /&gt;</a:t>
            </a:r>
          </a:p>
          <a:p>
            <a:pPr algn="ctr"/>
            <a:r>
              <a:rPr lang="en-US" dirty="0"/>
              <a:t>…</a:t>
            </a:r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584B274-3141-068F-7183-3F0819B08A9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7317187" y="4013772"/>
            <a:ext cx="1958003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3A87899-AAA5-DD8B-45C3-56862AF8FF6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87080" y="5910192"/>
            <a:ext cx="465158" cy="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1FA4F4-9D4F-976C-F5F4-E47A4A404A3C}"/>
              </a:ext>
            </a:extLst>
          </p:cNvPr>
          <p:cNvSpPr txBox="1"/>
          <p:nvPr/>
        </p:nvSpPr>
        <p:spPr>
          <a:xfrm>
            <a:off x="581893" y="647880"/>
            <a:ext cx="202517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/>
              <a:t>Бизнес</a:t>
            </a:r>
          </a:p>
          <a:p>
            <a:r>
              <a:rPr lang="ru-RU" b="1" dirty="0"/>
              <a:t>(данные и логика)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DATA &amp; Functions</a:t>
            </a:r>
          </a:p>
          <a:p>
            <a:r>
              <a:rPr lang="en-US" dirty="0" err="1"/>
              <a:t>navItems</a:t>
            </a:r>
            <a:r>
              <a:rPr lang="en-US" dirty="0"/>
              <a:t>, </a:t>
            </a:r>
          </a:p>
          <a:p>
            <a:r>
              <a:rPr lang="en-US" dirty="0" err="1"/>
              <a:t>JSONForMyClinics</a:t>
            </a:r>
            <a:r>
              <a:rPr lang="en-US" dirty="0"/>
              <a:t>,</a:t>
            </a:r>
          </a:p>
          <a:p>
            <a:r>
              <a:rPr lang="en-US" dirty="0"/>
              <a:t>…..</a:t>
            </a:r>
            <a:endParaRPr lang="ru-RU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C5D7128-B259-949C-8C0A-2DC0E1C04B82}"/>
              </a:ext>
            </a:extLst>
          </p:cNvPr>
          <p:cNvCxnSpPr/>
          <p:nvPr/>
        </p:nvCxnSpPr>
        <p:spPr>
          <a:xfrm flipV="1">
            <a:off x="1264259" y="365760"/>
            <a:ext cx="5224670" cy="599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C3E92-4A98-69F1-71CD-BB379DCC44E1}"/>
              </a:ext>
            </a:extLst>
          </p:cNvPr>
          <p:cNvSpPr txBox="1"/>
          <p:nvPr/>
        </p:nvSpPr>
        <p:spPr>
          <a:xfrm>
            <a:off x="6105609" y="1201878"/>
            <a:ext cx="22011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(</a:t>
            </a:r>
            <a:r>
              <a:rPr lang="ru-RU" b="1" dirty="0"/>
              <a:t>интерфейс)</a:t>
            </a:r>
          </a:p>
          <a:p>
            <a:pPr algn="ctr"/>
            <a:r>
              <a:rPr lang="en-US" dirty="0"/>
              <a:t>Index.js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1AF70-F13D-C913-613F-2D0CE8822ACA}"/>
              </a:ext>
            </a:extLst>
          </p:cNvPr>
          <p:cNvSpPr txBox="1"/>
          <p:nvPr/>
        </p:nvSpPr>
        <p:spPr>
          <a:xfrm>
            <a:off x="6801023" y="2092514"/>
            <a:ext cx="898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App.js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4637-765B-E1DC-F463-472B4643BA8D}"/>
              </a:ext>
            </a:extLst>
          </p:cNvPr>
          <p:cNvSpPr txBox="1"/>
          <p:nvPr/>
        </p:nvSpPr>
        <p:spPr>
          <a:xfrm>
            <a:off x="5156423" y="2753804"/>
            <a:ext cx="4321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"app-wrapper"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581A-943E-3F07-D7B3-487175FDD70D}"/>
              </a:ext>
            </a:extLst>
          </p:cNvPr>
          <p:cNvSpPr txBox="1"/>
          <p:nvPr/>
        </p:nvSpPr>
        <p:spPr>
          <a:xfrm>
            <a:off x="3983619" y="453110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&lt;Header /&gt;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7CD4A-5623-A969-D88D-4792EEF52F9A}"/>
              </a:ext>
            </a:extLst>
          </p:cNvPr>
          <p:cNvSpPr txBox="1"/>
          <p:nvPr/>
        </p:nvSpPr>
        <p:spPr>
          <a:xfrm>
            <a:off x="7433141" y="4531103"/>
            <a:ext cx="36840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Pages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E3223-D72A-F746-277B-E48CA946122A}"/>
              </a:ext>
            </a:extLst>
          </p:cNvPr>
          <p:cNvSpPr txBox="1"/>
          <p:nvPr/>
        </p:nvSpPr>
        <p:spPr>
          <a:xfrm>
            <a:off x="5568570" y="453110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&lt;Footer /&gt;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4D25F-3F9B-D4C2-00B6-203189BEAB3E}"/>
              </a:ext>
            </a:extLst>
          </p:cNvPr>
          <p:cNvSpPr txBox="1"/>
          <p:nvPr/>
        </p:nvSpPr>
        <p:spPr>
          <a:xfrm>
            <a:off x="6488929" y="3644440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5D19E-B371-4318-02B5-9763513E6A1D}"/>
              </a:ext>
            </a:extLst>
          </p:cNvPr>
          <p:cNvSpPr txBox="1"/>
          <p:nvPr/>
        </p:nvSpPr>
        <p:spPr>
          <a:xfrm>
            <a:off x="6330565" y="5725526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Pages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9F8C886-8CB8-5E76-D5EB-D0BD5849E88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248941" y="1872128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FEE40E-62DB-1F31-AE30-5DC65489B89F}"/>
              </a:ext>
            </a:extLst>
          </p:cNvPr>
          <p:cNvCxnSpPr/>
          <p:nvPr/>
        </p:nvCxnSpPr>
        <p:spPr>
          <a:xfrm>
            <a:off x="7258220" y="2477752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6FD266F-6C3A-68F8-821F-B62F40F36E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317187" y="3400135"/>
            <a:ext cx="1" cy="24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6AD63E0-8362-E9DE-B1F2-AB83DF299BAF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flipH="1">
            <a:off x="7158823" y="4992768"/>
            <a:ext cx="274318" cy="73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0788DF-E13C-544F-9E0D-1CAD2F38628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4641586" y="4013772"/>
            <a:ext cx="2675601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71B19FE-3298-9398-7ADD-85F4FB22B0F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226537" y="4013772"/>
            <a:ext cx="1090650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D94474-6CDA-CAB2-1385-826235736900}"/>
              </a:ext>
            </a:extLst>
          </p:cNvPr>
          <p:cNvSpPr txBox="1"/>
          <p:nvPr/>
        </p:nvSpPr>
        <p:spPr>
          <a:xfrm>
            <a:off x="8452238" y="5681490"/>
            <a:ext cx="17837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MyClinic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Claims /&gt;</a:t>
            </a:r>
          </a:p>
          <a:p>
            <a:pPr algn="ctr"/>
            <a:r>
              <a:rPr lang="en-US" dirty="0"/>
              <a:t>…</a:t>
            </a:r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584B274-3141-068F-7183-3F0819B08A9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7317187" y="4013772"/>
            <a:ext cx="1958003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3A87899-AAA5-DD8B-45C3-56862AF8FF6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87080" y="5910192"/>
            <a:ext cx="465158" cy="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1FA4F4-9D4F-976C-F5F4-E47A4A404A3C}"/>
              </a:ext>
            </a:extLst>
          </p:cNvPr>
          <p:cNvSpPr txBox="1"/>
          <p:nvPr/>
        </p:nvSpPr>
        <p:spPr>
          <a:xfrm>
            <a:off x="581893" y="647880"/>
            <a:ext cx="202517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/>
              <a:t>Бизнес</a:t>
            </a:r>
          </a:p>
          <a:p>
            <a:r>
              <a:rPr lang="ru-RU" b="1" dirty="0"/>
              <a:t>(данные и логика)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DATA &amp; Functions</a:t>
            </a:r>
          </a:p>
          <a:p>
            <a:r>
              <a:rPr lang="en-US" dirty="0" err="1"/>
              <a:t>navItems</a:t>
            </a:r>
            <a:r>
              <a:rPr lang="en-US" dirty="0"/>
              <a:t>, </a:t>
            </a:r>
          </a:p>
          <a:p>
            <a:r>
              <a:rPr lang="en-US" dirty="0" err="1"/>
              <a:t>JSONForMyClinics</a:t>
            </a:r>
            <a:r>
              <a:rPr lang="en-US" dirty="0"/>
              <a:t>,</a:t>
            </a:r>
          </a:p>
          <a:p>
            <a:r>
              <a:rPr lang="en-US" dirty="0"/>
              <a:t>…..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A422340-209A-BE2C-47C0-8F3E260062E9}"/>
              </a:ext>
            </a:extLst>
          </p:cNvPr>
          <p:cNvCxnSpPr>
            <a:cxnSpLocks/>
          </p:cNvCxnSpPr>
          <p:nvPr/>
        </p:nvCxnSpPr>
        <p:spPr>
          <a:xfrm>
            <a:off x="2695494" y="1661823"/>
            <a:ext cx="3283892" cy="17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3D3C066-0516-0BB5-6589-512BDDA7F6ED}"/>
              </a:ext>
            </a:extLst>
          </p:cNvPr>
          <p:cNvCxnSpPr>
            <a:cxnSpLocks/>
          </p:cNvCxnSpPr>
          <p:nvPr/>
        </p:nvCxnSpPr>
        <p:spPr>
          <a:xfrm flipH="1">
            <a:off x="2029556" y="6452361"/>
            <a:ext cx="626663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04166E8-CD38-1416-E4AF-F9EA4D4D7A37}"/>
              </a:ext>
            </a:extLst>
          </p:cNvPr>
          <p:cNvCxnSpPr>
            <a:cxnSpLocks/>
          </p:cNvCxnSpPr>
          <p:nvPr/>
        </p:nvCxnSpPr>
        <p:spPr>
          <a:xfrm flipV="1">
            <a:off x="1999925" y="2862470"/>
            <a:ext cx="0" cy="35011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0C538D-A25B-EAB4-F3D5-425C5307E498}"/>
              </a:ext>
            </a:extLst>
          </p:cNvPr>
          <p:cNvSpPr txBox="1"/>
          <p:nvPr/>
        </p:nvSpPr>
        <p:spPr>
          <a:xfrm>
            <a:off x="2838976" y="1185773"/>
            <a:ext cx="244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 для отрисовки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79A0C4-98AC-98CC-8CA2-88116A15787B}"/>
              </a:ext>
            </a:extLst>
          </p:cNvPr>
          <p:cNvSpPr txBox="1"/>
          <p:nvPr/>
        </p:nvSpPr>
        <p:spPr>
          <a:xfrm>
            <a:off x="2358161" y="5897118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Действие пользователя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C5D7128-B259-949C-8C0A-2DC0E1C04B82}"/>
              </a:ext>
            </a:extLst>
          </p:cNvPr>
          <p:cNvCxnSpPr/>
          <p:nvPr/>
        </p:nvCxnSpPr>
        <p:spPr>
          <a:xfrm flipV="1">
            <a:off x="1264259" y="365760"/>
            <a:ext cx="5224670" cy="599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1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165</Words>
  <Application>Microsoft Office PowerPoint</Application>
  <PresentationFormat>Широкоэкранный</PresentationFormat>
  <Paragraphs>62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10</cp:revision>
  <dcterms:created xsi:type="dcterms:W3CDTF">2023-08-01T04:31:32Z</dcterms:created>
  <dcterms:modified xsi:type="dcterms:W3CDTF">2023-08-07T08:52:18Z</dcterms:modified>
</cp:coreProperties>
</file>