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B09F-B481-40D3-27B1-B9D4F3DA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BF0CB-FA5F-E5F6-27F4-61D0CA180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9CD5-D20A-55E3-B3C2-FBC34910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A289-5D17-8B78-3833-5973A180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04A8-383A-B885-9635-93DF31F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37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3D0D-F0D5-AC0D-D0FB-5CB02F7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1A217-1A73-1D2B-3003-8B80C4F5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2226-6EB2-7ABB-2233-E4F9CA62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0001-36B8-5B17-2E54-8DF69D5C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25A0-AFE7-0E99-0225-BE43414B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10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4E6CA-CEEB-E63D-6F2D-9390ACEE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3E5C9-071C-BA40-309F-907CFF4F6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571A-D5F0-9FB1-EB2C-3D0F6A4E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45FD-88BF-3F8C-2798-9FC85687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EC70-D143-ACF6-EA78-9BDA60CE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939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C55B-9515-8131-3167-B25B0715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97F0-D07B-72FF-14AB-4E9C8623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0F08-9B43-F80F-78C5-1232AFE4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1A32-17F9-730B-BC55-FB21268D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2199A-BAA0-D759-C6F5-E3B38589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19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3899-C157-7678-0243-F073FE10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97AE-F3D4-B9A7-EE23-8E59CCD5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68A5-F9E9-B9AA-FF37-BAAF4DDE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849C-1BC9-CC82-27E9-64540550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8633-0E8E-7949-EB0C-76DB2D58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11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91BB-1D49-127F-DF2C-D7E18FAC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E88D-F902-D78B-E2B2-17BD98D75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85841-C734-44ED-29FF-B596D4DC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6D99-2639-A612-35CD-84D4CF9D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50CB-F594-CB36-C0A1-0E31229E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8D905-40F6-183D-1C72-9C89BEF3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188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86B7-B678-B88A-E50E-AC6BCF5E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94B6D-67D1-16A5-2E15-9545B4EB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29FE-EA42-BE35-18D4-7E264E04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95932-9FE5-5E20-1DA8-D7B3B0B8E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FE534-B12F-E598-B2B2-A8A71F024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7A48B-FE3C-5187-0CC6-DFA75705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88B7E-3FC1-1566-288E-81E20CC8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228B5-6022-72E8-7683-DFF29284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586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81E8-54DA-3393-B861-C05BA7E4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C4EB7-6DB5-0B3D-59B3-0D0D560A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B4D86-ED3F-D80F-5CB4-795258D4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AC3A8-2749-B4C0-FB38-7C6E5213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202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4D14B-104A-1F5B-CAE0-2552C53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79E20-07ED-6254-C1B3-138CC665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B33E3-3EBF-A8A3-C9A5-A5E8140F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629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F9C-CEC1-4A45-D8E6-04DA6CCB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82C8-9AEE-C23E-40A8-E5935B88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7EF8A-B21C-357F-CFB5-0757FFFD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D8E7-4E0B-859F-CD58-7FB10C4C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D67F-9120-03F5-FC84-5A7F482F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3F55-1E8A-359F-6CE1-953EB2E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437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76D0-E5FB-1ACA-C504-800508B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1EC5-329E-49E0-3A86-9EFDA1C42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35713-993B-D7C8-1254-E5F6C052F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35E11-BD7F-5086-729A-BF3D382D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A64F5-1A1E-ADD5-9591-261BC8B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7114-BE5D-B15A-7397-E4E2C7A5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0087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055E-688E-E65F-BC2A-B406D7BC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D0B4-82C2-DACF-DFA8-8F907DC1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9663-4C31-B9AA-24BE-BB57461BA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8399-D13C-764C-94BE-B165471D5C2E}" type="datetimeFigureOut">
              <a:rPr lang="en-TR" smtClean="0"/>
              <a:t>20.02.2024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7A7C-D3E2-17A4-B96F-EA98380C6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104A-9E45-333D-E585-3DC6EFB60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31D5-8C07-684D-B681-53BCCBD46CF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894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D04C-5B80-CAA1-8C7A-33BFDB38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4523"/>
          </a:xfrm>
        </p:spPr>
        <p:txBody>
          <a:bodyPr/>
          <a:lstStyle/>
          <a:p>
            <a:r>
              <a:rPr lang="en-TR" dirty="0"/>
              <a:t>2.Hafta Sunumu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9A7D-0199-F4F1-5C88-37E6B289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5743"/>
            <a:ext cx="9144000" cy="2852057"/>
          </a:xfrm>
        </p:spPr>
        <p:txBody>
          <a:bodyPr/>
          <a:lstStyle/>
          <a:p>
            <a:r>
              <a:rPr lang="en-TR" dirty="0"/>
              <a:t>Ahmet Emre Şafak</a:t>
            </a:r>
          </a:p>
          <a:p>
            <a:r>
              <a:rPr lang="en-TR" dirty="0"/>
              <a:t>Ege Ekşi</a:t>
            </a:r>
          </a:p>
        </p:txBody>
      </p:sp>
    </p:spTree>
    <p:extLst>
      <p:ext uri="{BB962C8B-B14F-4D97-AF65-F5344CB8AC3E}">
        <p14:creationId xmlns:p14="http://schemas.microsoft.com/office/powerpoint/2010/main" val="253737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8B8A5-3D9D-F1D1-6CFD-48634089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56" y="359229"/>
            <a:ext cx="9427029" cy="5817734"/>
          </a:xfrm>
        </p:spPr>
      </p:pic>
    </p:spTree>
    <p:extLst>
      <p:ext uri="{BB962C8B-B14F-4D97-AF65-F5344CB8AC3E}">
        <p14:creationId xmlns:p14="http://schemas.microsoft.com/office/powerpoint/2010/main" val="34827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95F5-158E-8E19-9564-CB66C1EC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3453-830A-6EAC-6321-29324F99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Word Embeddings</a:t>
            </a:r>
          </a:p>
          <a:p>
            <a:r>
              <a:rPr lang="en-TR" dirty="0"/>
              <a:t>Fine Tuning</a:t>
            </a:r>
          </a:p>
          <a:p>
            <a:r>
              <a:rPr lang="en-TR" dirty="0"/>
              <a:t>Vector DB</a:t>
            </a:r>
          </a:p>
          <a:p>
            <a:r>
              <a:rPr lang="en-TR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3290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8EEF-D63A-E0C0-06F3-0A253CC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1768-09D4-7AA8-2FE0-CF333B2D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Sözel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ifadelerin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matematiksel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olarak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ifade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edilmesi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için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kullanılan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tekniklerdir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One Hot Encoding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TF-IDF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Word2Vec</a:t>
            </a:r>
          </a:p>
          <a:p>
            <a:r>
              <a:rPr lang="en-US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FastText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756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4F91-486F-AE21-611F-AE8B2549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F484-CC82-0DC3-6A61-F8871F7C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R" dirty="0"/>
              <a:t>Word embedding yöntemleri , söz dizilerinin arasındaki ilişikliği ölçer. </a:t>
            </a:r>
          </a:p>
          <a:p>
            <a:pPr marL="0" indent="0">
              <a:buNone/>
            </a:pPr>
            <a:r>
              <a:rPr lang="en-TR" dirty="0"/>
              <a:t>Kullanım alanları:</a:t>
            </a:r>
          </a:p>
          <a:p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Arama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Kümeleme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Öneriler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Anomali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tespiti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Çeşitlilik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ölçümü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Sınıflandırma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034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9FA-6970-4B2C-D8A6-5473DC0B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2B7-C130-0BB5-8A7B-B29751CE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Fine Tuning , deep learning’de bir transfer learning yöntemidir.</a:t>
            </a:r>
          </a:p>
          <a:p>
            <a:pPr marL="0" indent="0">
              <a:buNone/>
            </a:pPr>
            <a:r>
              <a:rPr lang="en-TR" dirty="0"/>
              <a:t>Genel bir görev için train edilmiş bir modeli alıp , iç parametrelerinde değişiklikler yapmaktır.</a:t>
            </a:r>
          </a:p>
          <a:p>
            <a:pPr marL="0" indent="0">
              <a:buNone/>
            </a:pPr>
            <a:r>
              <a:rPr lang="en-TR" dirty="0"/>
              <a:t>Hedef, sıfırdan başlamak yerine , modeli ilgili bir görev için optimize etmektir.</a:t>
            </a:r>
          </a:p>
        </p:txBody>
      </p:sp>
    </p:spTree>
    <p:extLst>
      <p:ext uri="{BB962C8B-B14F-4D97-AF65-F5344CB8AC3E}">
        <p14:creationId xmlns:p14="http://schemas.microsoft.com/office/powerpoint/2010/main" val="37961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448-1BA6-47B4-2A47-949A991F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Fine Tuning Adımları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C897-039B-B54B-BAA4-D04E425C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R" dirty="0"/>
              <a:t>Eğitilmiş bir model seç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Modelin mimarisinde değişiklikler yap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Modeli kendi datasetin ile eğit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İstenilen sonuç elde edilmezse 1. ve 2. adıma dön</a:t>
            </a:r>
          </a:p>
        </p:txBody>
      </p:sp>
    </p:spTree>
    <p:extLst>
      <p:ext uri="{BB962C8B-B14F-4D97-AF65-F5344CB8AC3E}">
        <p14:creationId xmlns:p14="http://schemas.microsoft.com/office/powerpoint/2010/main" val="26296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A137-79E6-0D41-C093-28C7C0DE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Vector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CC18-AC39-66EF-2B48-7711DF39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Vektör veritabanı , vektör embeddinglerini indexleyen ve depolayan bir veritabanıdır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B9AD4-0C60-D347-9383-A904C5A3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65477"/>
            <a:ext cx="7772400" cy="29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91F9-FF45-D487-00D7-135CCAE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Vector DB İşleyişi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ECDEF-4F14-92AE-3A4B-3199213D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1688"/>
            <a:ext cx="10515600" cy="1874624"/>
          </a:xfrm>
        </p:spPr>
      </p:pic>
    </p:spTree>
    <p:extLst>
      <p:ext uri="{BB962C8B-B14F-4D97-AF65-F5344CB8AC3E}">
        <p14:creationId xmlns:p14="http://schemas.microsoft.com/office/powerpoint/2010/main" val="25748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FC9A-A5FA-8BCF-51C0-020964DE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Retrieval Augmented Generation(RAG)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C247-384D-16DA-B4F0-0BBF2F8F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RAG ,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vektör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veritabanını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kullanarak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kullanıcının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querysine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en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uygun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sonuçları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getiren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tekniktir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D0D0D"/>
                </a:solidFill>
                <a:latin typeface="Söhne"/>
              </a:rPr>
              <a:t>LLM’lerin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eksiklikleri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D0D0D"/>
                </a:solidFill>
                <a:latin typeface="Söhne"/>
              </a:rPr>
              <a:t>G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üncel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bilgi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eksikliği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Domain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spesifik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bilgi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eksikliği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”Black-box”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olarak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kullanılması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Verimsizlik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ve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maliyet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851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180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source-serif-pro</vt:lpstr>
      <vt:lpstr>Office Theme</vt:lpstr>
      <vt:lpstr>2.Hafta Sunumu</vt:lpstr>
      <vt:lpstr>İçerik</vt:lpstr>
      <vt:lpstr>Word Embeddings</vt:lpstr>
      <vt:lpstr>Word Embeddings</vt:lpstr>
      <vt:lpstr>Fine Tuning</vt:lpstr>
      <vt:lpstr>Fine Tuning Adımları</vt:lpstr>
      <vt:lpstr>Vector DB</vt:lpstr>
      <vt:lpstr>Vector DB İşleyişi</vt:lpstr>
      <vt:lpstr>Retrieval Augmented Generation(RAG)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2.Hafta Sunumu</dc:title>
  <dc:creator>Ege Ekşi</dc:creator>
  <cp:lastModifiedBy>Ege Ekşi</cp:lastModifiedBy>
  <cp:revision>3</cp:revision>
  <dcterms:created xsi:type="dcterms:W3CDTF">2024-02-20T11:50:24Z</dcterms:created>
  <dcterms:modified xsi:type="dcterms:W3CDTF">2024-02-20T13:43:14Z</dcterms:modified>
</cp:coreProperties>
</file>