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06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0ABFD-927F-5E49-8195-2EED5AFEE728}" type="datetimeFigureOut">
              <a:rPr lang="en-US" smtClean="0"/>
              <a:t>23/03/14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ECC4-B2D0-5A45-9E45-BFBB5EEF9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DECC4-B2D0-5A45-9E45-BFBB5EEF98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4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2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2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620B-6619-314E-A368-62BBC874E253}" type="datetimeFigureOut">
              <a:rPr lang="en-US" smtClean="0"/>
              <a:t>22/03/14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0946" y="452967"/>
            <a:ext cx="2740104" cy="40338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4201" y="910167"/>
            <a:ext cx="273684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946" y="452967"/>
            <a:ext cx="27401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Controller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946" y="927100"/>
            <a:ext cx="2740104" cy="3559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smtClean="0">
                <a:latin typeface="Monaco"/>
                <a:cs typeface="Monaco"/>
              </a:rPr>
              <a:t>- JPanel mainMenuPanel</a:t>
            </a:r>
          </a:p>
          <a:p>
            <a:r>
              <a:rPr lang="en-US" sz="1000" dirty="0" smtClean="0">
                <a:latin typeface="Monaco"/>
                <a:cs typeface="Monaco"/>
              </a:rPr>
              <a:t>- JPanel remoteGameChoicePanel</a:t>
            </a:r>
          </a:p>
          <a:p>
            <a:r>
              <a:rPr lang="en-US" sz="1000" dirty="0" smtClean="0">
                <a:latin typeface="Monaco"/>
                <a:cs typeface="Monaco"/>
              </a:rPr>
              <a:t>- JPanel gameBoard</a:t>
            </a:r>
          </a:p>
          <a:p>
            <a:r>
              <a:rPr lang="en-US" sz="1000" dirty="0" smtClean="0">
                <a:latin typeface="Monaco"/>
                <a:cs typeface="Monaco"/>
              </a:rPr>
              <a:t>- NetworkAdapter netAdapter</a:t>
            </a:r>
          </a:p>
          <a:p>
            <a:r>
              <a:rPr lang="en-US" sz="1000" dirty="0" smtClean="0">
                <a:latin typeface="Monaco"/>
                <a:cs typeface="Monaco"/>
              </a:rPr>
              <a:t>- GameStatus gameStatus</a:t>
            </a:r>
          </a:p>
          <a:p>
            <a:r>
              <a:rPr lang="en-US" sz="1000" dirty="0" smtClean="0">
                <a:latin typeface="Monaco"/>
                <a:cs typeface="Monaco"/>
              </a:rPr>
              <a:t>⎯</a:t>
            </a:r>
            <a:r>
              <a:rPr lang="en-US" sz="1000" dirty="0" smtClean="0">
                <a:latin typeface="Monaco"/>
                <a:cs typeface="Monaco"/>
              </a:rPr>
              <a:t>⎯⎯⎯⎯⎯⎯⎯⎯⎯⎯⎯⎯⎯⎯⎯</a:t>
            </a:r>
          </a:p>
          <a:p>
            <a:r>
              <a:rPr lang="en-US" sz="1000" dirty="0" smtClean="0">
                <a:latin typeface="Monaco"/>
                <a:cs typeface="Monaco"/>
              </a:rPr>
              <a:t>+ Controller(): &lt;constructor&gt;</a:t>
            </a:r>
            <a:endParaRPr lang="en-US" sz="1000" dirty="0" smtClean="0">
              <a:latin typeface="Monaco"/>
              <a:cs typeface="Monaco"/>
            </a:endParaRPr>
          </a:p>
          <a:p>
            <a:r>
              <a:rPr lang="en-US" sz="1000" dirty="0" smtClean="0">
                <a:latin typeface="Monaco"/>
                <a:cs typeface="Monaco"/>
              </a:rPr>
              <a:t>- showMainMenu(): void</a:t>
            </a:r>
          </a:p>
          <a:p>
            <a:r>
              <a:rPr lang="en-US" sz="1000" dirty="0" smtClean="0">
                <a:latin typeface="Monaco"/>
                <a:cs typeface="Monaco"/>
              </a:rPr>
              <a:t>- showRemoteAddrDialog(): void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latin typeface="Monaco"/>
                <a:cs typeface="Monaco"/>
              </a:rPr>
              <a:t>showGameEndDialog(): void</a:t>
            </a:r>
          </a:p>
          <a:p>
            <a:r>
              <a:rPr lang="en-US" sz="1000" dirty="0">
                <a:latin typeface="Monaco"/>
                <a:cs typeface="Monaco"/>
              </a:rPr>
              <a:t>+</a:t>
            </a:r>
            <a:r>
              <a:rPr lang="en-US" sz="1000" dirty="0" smtClean="0">
                <a:latin typeface="Monaco"/>
                <a:cs typeface="Monaco"/>
              </a:rPr>
              <a:t> localGameButtonPressed(): void</a:t>
            </a:r>
            <a:endParaRPr lang="en-US" sz="1000" dirty="0" smtClean="0">
              <a:latin typeface="Monaco"/>
              <a:cs typeface="Monaco"/>
            </a:endParaRPr>
          </a:p>
          <a:p>
            <a:r>
              <a:rPr lang="en-US" sz="1000" dirty="0">
                <a:latin typeface="Monaco"/>
                <a:cs typeface="Monaco"/>
              </a:rPr>
              <a:t>+</a:t>
            </a:r>
            <a:r>
              <a:rPr lang="en-US" sz="1000" dirty="0" smtClean="0">
                <a:latin typeface="Monaco"/>
                <a:cs typeface="Monaco"/>
              </a:rPr>
              <a:t> remoteGameButtonPressed(): void</a:t>
            </a:r>
          </a:p>
          <a:p>
            <a:r>
              <a:rPr lang="en-US" sz="1000" dirty="0">
                <a:latin typeface="Monaco"/>
                <a:cs typeface="Monaco"/>
              </a:rPr>
              <a:t>+</a:t>
            </a:r>
            <a:r>
              <a:rPr lang="en-US" sz="1000" dirty="0" smtClean="0">
                <a:latin typeface="Monaco"/>
                <a:cs typeface="Monaco"/>
              </a:rPr>
              <a:t> hostGameButtonPressed(): void</a:t>
            </a:r>
          </a:p>
          <a:p>
            <a:r>
              <a:rPr lang="en-US" sz="1000" dirty="0">
                <a:latin typeface="Monaco"/>
                <a:cs typeface="Monaco"/>
              </a:rPr>
              <a:t>+</a:t>
            </a:r>
            <a:r>
              <a:rPr lang="en-US" sz="1000" dirty="0" smtClean="0">
                <a:latin typeface="Monaco"/>
                <a:cs typeface="Monaco"/>
              </a:rPr>
              <a:t> joinGameButtonPressed(): void</a:t>
            </a:r>
          </a:p>
          <a:p>
            <a:r>
              <a:rPr lang="en-US" sz="1000" dirty="0">
                <a:latin typeface="Monaco"/>
                <a:cs typeface="Monaco"/>
              </a:rPr>
              <a:t>+</a:t>
            </a:r>
            <a:r>
              <a:rPr lang="en-US" sz="1000" dirty="0" smtClean="0">
                <a:latin typeface="Monaco"/>
                <a:cs typeface="Monaco"/>
              </a:rPr>
              <a:t> connectButtonPressed(String 	ipAddr, int port): void</a:t>
            </a:r>
          </a:p>
          <a:p>
            <a:r>
              <a:rPr lang="en-US" sz="1000" dirty="0" smtClean="0">
                <a:latin typeface="Monaco"/>
                <a:cs typeface="Monaco"/>
              </a:rPr>
              <a:t>+ boardButtonPressed(int 	buttonID): void</a:t>
            </a:r>
          </a:p>
          <a:p>
            <a:r>
              <a:rPr lang="en-US" sz="1000" dirty="0" smtClean="0">
                <a:latin typeface="Monaco"/>
                <a:cs typeface="Monaco"/>
              </a:rPr>
              <a:t>- createGame(): void</a:t>
            </a:r>
          </a:p>
          <a:p>
            <a:r>
              <a:rPr lang="en-US" sz="1000" dirty="0" smtClean="0">
                <a:latin typeface="Monaco"/>
                <a:cs typeface="Monaco"/>
              </a:rPr>
              <a:t>- </a:t>
            </a:r>
            <a:r>
              <a:rPr lang="en-US" sz="1000" dirty="0">
                <a:latin typeface="Monaco"/>
                <a:cs typeface="Monaco"/>
              </a:rPr>
              <a:t>u</a:t>
            </a:r>
            <a:r>
              <a:rPr lang="en-US" sz="1000" dirty="0" smtClean="0">
                <a:latin typeface="Monaco"/>
                <a:cs typeface="Monaco"/>
              </a:rPr>
              <a:t>pdateTurnLabel(): void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9346" y="1234017"/>
            <a:ext cx="2740104" cy="10837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92601" y="1691217"/>
            <a:ext cx="273684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9346" y="1234017"/>
            <a:ext cx="27401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GameStatus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9346" y="1708151"/>
            <a:ext cx="274010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smtClean="0">
                <a:latin typeface="Monaco"/>
                <a:cs typeface="Monaco"/>
              </a:rPr>
              <a:t>NOT_RUNNING</a:t>
            </a:r>
          </a:p>
          <a:p>
            <a:r>
              <a:rPr lang="en-US" sz="1000" dirty="0" smtClean="0">
                <a:latin typeface="Monaco"/>
                <a:cs typeface="Monaco"/>
              </a:rPr>
              <a:t>LOCAL_GAME</a:t>
            </a:r>
          </a:p>
          <a:p>
            <a:r>
              <a:rPr lang="en-US" sz="1000" dirty="0" smtClean="0">
                <a:latin typeface="Monaco"/>
                <a:cs typeface="Monaco"/>
              </a:rPr>
              <a:t>REMOTE_GAME</a:t>
            </a:r>
            <a:endParaRPr lang="en-US" sz="1000" dirty="0" smtClean="0">
              <a:latin typeface="Monaco"/>
              <a:cs typeface="Monac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89346" y="776817"/>
            <a:ext cx="27401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&lt;&lt;enum&gt;&gt;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321050" y="1409700"/>
            <a:ext cx="273050" cy="28151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3"/>
          </p:cNvCxnSpPr>
          <p:nvPr/>
        </p:nvCxnSpPr>
        <p:spPr>
          <a:xfrm>
            <a:off x="3594100" y="1550459"/>
            <a:ext cx="69524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1550" y="117689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22724" y="1176894"/>
            <a:ext cx="2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97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Emre Ünal</dc:creator>
  <cp:lastModifiedBy>A. Emre Ünal</cp:lastModifiedBy>
  <cp:revision>5</cp:revision>
  <dcterms:created xsi:type="dcterms:W3CDTF">2014-03-22T21:33:46Z</dcterms:created>
  <dcterms:modified xsi:type="dcterms:W3CDTF">2014-03-22T22:13:14Z</dcterms:modified>
</cp:coreProperties>
</file>