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0ABFD-927F-5E49-8195-2EED5AFEE728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ECC4-B2D0-5A45-9E45-BFBB5EEF9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2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2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620B-6619-314E-A368-62BBC874E253}" type="datetimeFigureOut">
              <a:rPr lang="en-US" smtClean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6071" y="608063"/>
            <a:ext cx="2740104" cy="1565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6071" y="1082196"/>
            <a:ext cx="2740104" cy="1186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000" dirty="0"/>
              <a:t>- JButton localGameButton</a:t>
            </a:r>
          </a:p>
          <a:p>
            <a:r>
              <a:rPr lang="it-IT" sz="1000" dirty="0"/>
              <a:t>- JButton remoteGameButton</a:t>
            </a:r>
          </a:p>
          <a:p>
            <a:r>
              <a:rPr lang="it-IT" sz="1000" dirty="0"/>
              <a:t>- Controller controller</a:t>
            </a:r>
          </a:p>
          <a:p>
            <a:r>
              <a:rPr lang="en-US" sz="1000" dirty="0" smtClean="0">
                <a:latin typeface="Monaco"/>
                <a:cs typeface="Monaco"/>
              </a:rPr>
              <a:t>⎯⎯⎯⎯⎯⎯⎯⎯⎯⎯⎯⎯⎯⎯⎯⎯</a:t>
            </a:r>
            <a:endParaRPr lang="en-US" sz="1000" dirty="0" smtClean="0">
              <a:latin typeface="Monaco"/>
              <a:cs typeface="Monaco"/>
            </a:endParaRPr>
          </a:p>
          <a:p>
            <a:r>
              <a:rPr lang="tr-TR" sz="1000" dirty="0"/>
              <a:t>+ </a:t>
            </a:r>
            <a:r>
              <a:rPr lang="tr-TR" sz="1000" dirty="0" err="1"/>
              <a:t>MainMenuPanel</a:t>
            </a:r>
            <a:r>
              <a:rPr lang="tr-TR" sz="1000" dirty="0"/>
              <a:t>(Controller):&lt;</a:t>
            </a:r>
            <a:r>
              <a:rPr lang="tr-TR" sz="1000" dirty="0" err="1"/>
              <a:t>constructor</a:t>
            </a:r>
            <a:r>
              <a:rPr lang="tr-TR" sz="1000" dirty="0"/>
              <a:t>&gt;</a:t>
            </a:r>
          </a:p>
          <a:p>
            <a:r>
              <a:rPr lang="tr-TR" sz="1000" dirty="0"/>
              <a:t>- </a:t>
            </a:r>
            <a:r>
              <a:rPr lang="tr-TR" sz="1000" dirty="0" err="1"/>
              <a:t>createButtons</a:t>
            </a:r>
            <a:r>
              <a:rPr lang="tr-TR" sz="1000" dirty="0"/>
              <a:t>():</a:t>
            </a:r>
            <a:r>
              <a:rPr lang="tr-TR" sz="1000" dirty="0" err="1"/>
              <a:t>void</a:t>
            </a:r>
            <a:endParaRPr lang="tr-TR" sz="1000" dirty="0"/>
          </a:p>
        </p:txBody>
      </p:sp>
      <p:sp>
        <p:nvSpPr>
          <p:cNvPr id="7" name="Rectangle 6"/>
          <p:cNvSpPr/>
          <p:nvPr/>
        </p:nvSpPr>
        <p:spPr>
          <a:xfrm>
            <a:off x="1106071" y="608062"/>
            <a:ext cx="27401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latin typeface="Monaco"/>
                <a:cs typeface="Monaco"/>
              </a:rPr>
              <a:t>MainMenuPanel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09326" y="1065262"/>
            <a:ext cx="273684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945744" y="548574"/>
            <a:ext cx="2971756" cy="1684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45744" y="1022707"/>
            <a:ext cx="2971756" cy="122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000" dirty="0"/>
              <a:t>- JButton hostGameButton</a:t>
            </a:r>
          </a:p>
          <a:p>
            <a:r>
              <a:rPr lang="it-IT" sz="1000" dirty="0"/>
              <a:t>- JButton joinGameButton </a:t>
            </a:r>
            <a:r>
              <a:rPr lang="tr-TR" sz="1000" dirty="0" smtClean="0"/>
              <a:t/>
            </a:r>
            <a:br>
              <a:rPr lang="tr-TR" sz="1000" dirty="0" smtClean="0"/>
            </a:br>
            <a:r>
              <a:rPr lang="it-IT" sz="1000" dirty="0" smtClean="0"/>
              <a:t>- </a:t>
            </a:r>
            <a:r>
              <a:rPr lang="it-IT" sz="1000" dirty="0"/>
              <a:t>Controller controller</a:t>
            </a:r>
            <a:endParaRPr lang="it-IT" sz="1000" dirty="0"/>
          </a:p>
          <a:p>
            <a:r>
              <a:rPr lang="en-US" sz="1000" dirty="0" smtClean="0">
                <a:latin typeface="Monaco"/>
                <a:cs typeface="Monaco"/>
              </a:rPr>
              <a:t>⎯⎯⎯⎯⎯⎯⎯⎯⎯⎯⎯⎯⎯⎯⎯⎯</a:t>
            </a:r>
            <a:endParaRPr lang="en-US" sz="1000" dirty="0" smtClean="0">
              <a:latin typeface="Monaco"/>
              <a:cs typeface="Monaco"/>
            </a:endParaRPr>
          </a:p>
          <a:p>
            <a:r>
              <a:rPr lang="tr-TR" sz="1000" dirty="0" smtClean="0"/>
              <a:t>+</a:t>
            </a:r>
            <a:r>
              <a:rPr lang="tr-TR" sz="1000" dirty="0" err="1" smtClean="0"/>
              <a:t>RemoteGameChoicePanel</a:t>
            </a:r>
            <a:r>
              <a:rPr lang="tr-TR" sz="1000" dirty="0" smtClean="0"/>
              <a:t>(Controller</a:t>
            </a:r>
            <a:r>
              <a:rPr lang="tr-TR" sz="1000" dirty="0"/>
              <a:t>):&lt;</a:t>
            </a:r>
            <a:r>
              <a:rPr lang="tr-TR" sz="1000" dirty="0" err="1"/>
              <a:t>constructor</a:t>
            </a:r>
            <a:r>
              <a:rPr lang="tr-TR" sz="1000" dirty="0"/>
              <a:t>&gt;</a:t>
            </a:r>
          </a:p>
          <a:p>
            <a:r>
              <a:rPr lang="tr-TR" sz="1000" dirty="0"/>
              <a:t>- </a:t>
            </a:r>
            <a:r>
              <a:rPr lang="tr-TR" sz="1000" dirty="0" err="1"/>
              <a:t>createButtons</a:t>
            </a:r>
            <a:r>
              <a:rPr lang="tr-TR" sz="1000" dirty="0"/>
              <a:t>():</a:t>
            </a:r>
            <a:r>
              <a:rPr lang="tr-TR" sz="1000" dirty="0" err="1"/>
              <a:t>void</a:t>
            </a:r>
            <a:endParaRPr lang="tr-TR" sz="1000" dirty="0"/>
          </a:p>
        </p:txBody>
      </p:sp>
      <p:sp>
        <p:nvSpPr>
          <p:cNvPr id="11" name="Rectangle 10"/>
          <p:cNvSpPr/>
          <p:nvPr/>
        </p:nvSpPr>
        <p:spPr>
          <a:xfrm>
            <a:off x="5061570" y="548572"/>
            <a:ext cx="2740104" cy="498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latin typeface="Monaco"/>
                <a:cs typeface="Monaco"/>
              </a:rPr>
              <a:t>NetworkMenuPanel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948999" y="1005773"/>
            <a:ext cx="296850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02816" y="3458644"/>
            <a:ext cx="2740104" cy="1565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2815" y="3932777"/>
            <a:ext cx="2930895" cy="1186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tr-TR" sz="1000" dirty="0"/>
              <a:t>- </a:t>
            </a:r>
            <a:r>
              <a:rPr lang="tr-TR" sz="1000" dirty="0" err="1"/>
              <a:t>JButton</a:t>
            </a:r>
            <a:r>
              <a:rPr lang="tr-TR" sz="1000" dirty="0"/>
              <a:t>[] </a:t>
            </a:r>
            <a:r>
              <a:rPr lang="tr-TR" sz="1000" dirty="0" err="1"/>
              <a:t>boardButtons</a:t>
            </a:r>
            <a:endParaRPr lang="tr-TR" sz="1000" dirty="0"/>
          </a:p>
          <a:p>
            <a:r>
              <a:rPr lang="tr-TR" sz="1000" dirty="0"/>
              <a:t>- Controller </a:t>
            </a:r>
            <a:r>
              <a:rPr lang="tr-TR" sz="1000" dirty="0" err="1"/>
              <a:t>controller</a:t>
            </a:r>
            <a:endParaRPr lang="tr-TR" sz="1000" dirty="0"/>
          </a:p>
          <a:p>
            <a:r>
              <a:rPr lang="en-US" sz="1000" dirty="0" smtClean="0">
                <a:latin typeface="Monaco"/>
                <a:cs typeface="Monaco"/>
              </a:rPr>
              <a:t>⎯⎯⎯⎯⎯⎯⎯⎯⎯⎯⎯⎯⎯⎯⎯⎯</a:t>
            </a:r>
            <a:endParaRPr lang="en-US" sz="1000" dirty="0" smtClean="0">
              <a:latin typeface="Monaco"/>
              <a:cs typeface="Monaco"/>
            </a:endParaRPr>
          </a:p>
          <a:p>
            <a:r>
              <a:rPr lang="en-US" sz="1000" dirty="0"/>
              <a:t>+ </a:t>
            </a:r>
            <a:r>
              <a:rPr lang="en-US" sz="1000" dirty="0" err="1"/>
              <a:t>GameBoard</a:t>
            </a:r>
            <a:r>
              <a:rPr lang="en-US" sz="1000" dirty="0"/>
              <a:t>(Controller controller):&lt;constructor&gt;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createButtons</a:t>
            </a:r>
            <a:r>
              <a:rPr lang="en-US" sz="1000" dirty="0"/>
              <a:t>():void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02816" y="3458643"/>
            <a:ext cx="27401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>
                <a:latin typeface="Monaco"/>
                <a:cs typeface="Monaco"/>
              </a:rPr>
              <a:t>GameBoard</a:t>
            </a:r>
            <a:endParaRPr lang="tr-TR" dirty="0">
              <a:latin typeface="Monaco"/>
              <a:cs typeface="Monaco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06071" y="3915843"/>
            <a:ext cx="273684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936360" y="3459798"/>
            <a:ext cx="2740104" cy="1565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36359" y="3933931"/>
            <a:ext cx="2930895" cy="1186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tr-TR" sz="1000" dirty="0"/>
              <a:t>- Controller </a:t>
            </a:r>
            <a:r>
              <a:rPr lang="tr-TR" sz="1000" dirty="0" err="1"/>
              <a:t>controller</a:t>
            </a:r>
            <a:endParaRPr lang="tr-TR" sz="1000" dirty="0"/>
          </a:p>
          <a:p>
            <a:r>
              <a:rPr lang="tr-TR" sz="1000" dirty="0"/>
              <a:t>- </a:t>
            </a:r>
            <a:r>
              <a:rPr lang="tr-TR" sz="1000" dirty="0" err="1"/>
              <a:t>int</a:t>
            </a:r>
            <a:r>
              <a:rPr lang="tr-TR" sz="1000" dirty="0"/>
              <a:t> ID</a:t>
            </a:r>
          </a:p>
          <a:p>
            <a:r>
              <a:rPr lang="en-US" sz="1000" dirty="0" smtClean="0">
                <a:latin typeface="Monaco"/>
                <a:cs typeface="Monaco"/>
              </a:rPr>
              <a:t>⎯⎯⎯⎯⎯⎯⎯⎯⎯⎯⎯⎯⎯⎯⎯⎯</a:t>
            </a:r>
            <a:endParaRPr lang="en-US" sz="1000" dirty="0" smtClean="0">
              <a:latin typeface="Monaco"/>
              <a:cs typeface="Monaco"/>
            </a:endParaRPr>
          </a:p>
          <a:p>
            <a:r>
              <a:rPr lang="tr-TR" sz="1000" dirty="0"/>
              <a:t>+ </a:t>
            </a:r>
            <a:r>
              <a:rPr lang="tr-TR" sz="1000" dirty="0" err="1"/>
              <a:t>BoardButton</a:t>
            </a:r>
            <a:r>
              <a:rPr lang="tr-TR" sz="1000" dirty="0"/>
              <a:t>(Controller, </a:t>
            </a:r>
            <a:r>
              <a:rPr lang="tr-TR" sz="1000" dirty="0" err="1"/>
              <a:t>int</a:t>
            </a:r>
            <a:r>
              <a:rPr lang="tr-TR" sz="1000" dirty="0"/>
              <a:t> ID):&lt;</a:t>
            </a:r>
            <a:r>
              <a:rPr lang="tr-TR" sz="1000" dirty="0" err="1"/>
              <a:t>constructor</a:t>
            </a:r>
            <a:r>
              <a:rPr lang="tr-TR" sz="1000" dirty="0"/>
              <a:t>&gt;</a:t>
            </a:r>
          </a:p>
          <a:p>
            <a:r>
              <a:rPr lang="tr-TR" sz="1000" dirty="0"/>
              <a:t>+ </a:t>
            </a:r>
            <a:r>
              <a:rPr lang="tr-TR" sz="1000" dirty="0" err="1"/>
              <a:t>setButtonState</a:t>
            </a:r>
            <a:r>
              <a:rPr lang="tr-TR" sz="1000" dirty="0"/>
              <a:t>(</a:t>
            </a:r>
            <a:r>
              <a:rPr lang="tr-TR" sz="1000" dirty="0" err="1"/>
              <a:t>boolean</a:t>
            </a:r>
            <a:r>
              <a:rPr lang="tr-TR" sz="1000" dirty="0"/>
              <a:t> </a:t>
            </a:r>
            <a:r>
              <a:rPr lang="tr-TR" sz="1000" dirty="0" err="1"/>
              <a:t>state</a:t>
            </a:r>
            <a:r>
              <a:rPr lang="tr-TR" sz="1000" dirty="0"/>
              <a:t>):</a:t>
            </a:r>
            <a:r>
              <a:rPr lang="tr-TR" sz="1000" dirty="0" err="1"/>
              <a:t>void</a:t>
            </a:r>
            <a:endParaRPr lang="tr-TR" sz="1000" dirty="0"/>
          </a:p>
          <a:p>
            <a:r>
              <a:rPr lang="tr-TR" sz="1000" dirty="0"/>
              <a:t>+ </a:t>
            </a:r>
            <a:r>
              <a:rPr lang="tr-TR" sz="1000" dirty="0" err="1"/>
              <a:t>setButtonText</a:t>
            </a:r>
            <a:r>
              <a:rPr lang="tr-TR" sz="1000" dirty="0"/>
              <a:t>(</a:t>
            </a:r>
            <a:r>
              <a:rPr lang="tr-TR" sz="1000" dirty="0" err="1"/>
              <a:t>String</a:t>
            </a:r>
            <a:r>
              <a:rPr lang="tr-TR" sz="1000" dirty="0"/>
              <a:t> </a:t>
            </a:r>
            <a:r>
              <a:rPr lang="tr-TR" sz="1000" dirty="0" err="1"/>
              <a:t>buttonText</a:t>
            </a:r>
            <a:r>
              <a:rPr lang="tr-TR" sz="1000" dirty="0"/>
              <a:t>):</a:t>
            </a:r>
            <a:r>
              <a:rPr lang="tr-TR" sz="1000" dirty="0" err="1"/>
              <a:t>void</a:t>
            </a:r>
            <a:endParaRPr lang="tr-TR" sz="1000" dirty="0"/>
          </a:p>
        </p:txBody>
      </p:sp>
      <p:sp>
        <p:nvSpPr>
          <p:cNvPr id="23" name="Rectangle 22"/>
          <p:cNvSpPr/>
          <p:nvPr/>
        </p:nvSpPr>
        <p:spPr>
          <a:xfrm>
            <a:off x="4936360" y="3459797"/>
            <a:ext cx="27401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latin typeface="Monaco"/>
                <a:cs typeface="Monaco"/>
              </a:rPr>
              <a:t>BoardButton</a:t>
            </a:r>
            <a:endParaRPr lang="tr-TR" dirty="0">
              <a:latin typeface="Monaco"/>
              <a:cs typeface="Monaco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939615" y="3916997"/>
            <a:ext cx="273684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3843210" y="3672861"/>
            <a:ext cx="219126" cy="28151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3"/>
          </p:cNvCxnSpPr>
          <p:nvPr/>
        </p:nvCxnSpPr>
        <p:spPr>
          <a:xfrm>
            <a:off x="4062336" y="3813620"/>
            <a:ext cx="87727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8460" y="345796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63189" y="3451227"/>
            <a:ext cx="2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8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74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Emre Ünal</dc:creator>
  <cp:lastModifiedBy>Erdi</cp:lastModifiedBy>
  <cp:revision>8</cp:revision>
  <dcterms:created xsi:type="dcterms:W3CDTF">2014-03-22T21:33:46Z</dcterms:created>
  <dcterms:modified xsi:type="dcterms:W3CDTF">2014-03-23T21:06:40Z</dcterms:modified>
</cp:coreProperties>
</file>