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5715000" type="screen16x10"/>
  <p:notesSz cx="6858000" cy="9144000"/>
  <p:defaultTextStyle>
    <a:defPPr>
      <a:defRPr lang="en-US"/>
    </a:defPPr>
    <a:lvl1pPr marL="0" algn="l" defTabSz="4245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4508" algn="l" defTabSz="4245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9017" algn="l" defTabSz="4245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3525" algn="l" defTabSz="4245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8033" algn="l" defTabSz="4245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2541" algn="l" defTabSz="4245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47049" algn="l" defTabSz="4245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1557" algn="l" defTabSz="4245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96065" algn="l" defTabSz="4245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816" y="6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0ABFD-927F-5E49-8195-2EED5AFEE728}" type="datetimeFigureOut">
              <a:rPr lang="en-US" smtClean="0"/>
              <a:t>3/24/2014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DECC4-B2D0-5A45-9E45-BFBB5EEF98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8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4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4508" algn="l" defTabSz="424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49017" algn="l" defTabSz="424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3525" algn="l" defTabSz="424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98033" algn="l" defTabSz="424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2541" algn="l" defTabSz="424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47049" algn="l" defTabSz="424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1557" algn="l" defTabSz="424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96065" algn="l" defTabSz="424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4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3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98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2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47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1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96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9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6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1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2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450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90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735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9803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254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4704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155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9606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3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3/24/2014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2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24508" indent="0">
              <a:buNone/>
              <a:defRPr sz="1900" b="1"/>
            </a:lvl2pPr>
            <a:lvl3pPr marL="849017" indent="0">
              <a:buNone/>
              <a:defRPr sz="1700" b="1"/>
            </a:lvl3pPr>
            <a:lvl4pPr marL="1273525" indent="0">
              <a:buNone/>
              <a:defRPr sz="1400" b="1"/>
            </a:lvl4pPr>
            <a:lvl5pPr marL="1698033" indent="0">
              <a:buNone/>
              <a:defRPr sz="1400" b="1"/>
            </a:lvl5pPr>
            <a:lvl6pPr marL="2122541" indent="0">
              <a:buNone/>
              <a:defRPr sz="1400" b="1"/>
            </a:lvl6pPr>
            <a:lvl7pPr marL="2547049" indent="0">
              <a:buNone/>
              <a:defRPr sz="1400" b="1"/>
            </a:lvl7pPr>
            <a:lvl8pPr marL="2971557" indent="0">
              <a:buNone/>
              <a:defRPr sz="1400" b="1"/>
            </a:lvl8pPr>
            <a:lvl9pPr marL="3396065" indent="0">
              <a:buNone/>
              <a:defRPr sz="14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24508" indent="0">
              <a:buNone/>
              <a:defRPr sz="1900" b="1"/>
            </a:lvl2pPr>
            <a:lvl3pPr marL="849017" indent="0">
              <a:buNone/>
              <a:defRPr sz="1700" b="1"/>
            </a:lvl3pPr>
            <a:lvl4pPr marL="1273525" indent="0">
              <a:buNone/>
              <a:defRPr sz="1400" b="1"/>
            </a:lvl4pPr>
            <a:lvl5pPr marL="1698033" indent="0">
              <a:buNone/>
              <a:defRPr sz="1400" b="1"/>
            </a:lvl5pPr>
            <a:lvl6pPr marL="2122541" indent="0">
              <a:buNone/>
              <a:defRPr sz="1400" b="1"/>
            </a:lvl6pPr>
            <a:lvl7pPr marL="2547049" indent="0">
              <a:buNone/>
              <a:defRPr sz="1400" b="1"/>
            </a:lvl7pPr>
            <a:lvl8pPr marL="2971557" indent="0">
              <a:buNone/>
              <a:defRPr sz="1400" b="1"/>
            </a:lvl8pPr>
            <a:lvl9pPr marL="3396065" indent="0">
              <a:buNone/>
              <a:defRPr sz="14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3/24/2014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6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3/24/2014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6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3/24/2014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1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300"/>
            </a:lvl1pPr>
            <a:lvl2pPr marL="424508" indent="0">
              <a:buNone/>
              <a:defRPr sz="1100"/>
            </a:lvl2pPr>
            <a:lvl3pPr marL="849017" indent="0">
              <a:buNone/>
              <a:defRPr sz="900"/>
            </a:lvl3pPr>
            <a:lvl4pPr marL="1273525" indent="0">
              <a:buNone/>
              <a:defRPr sz="900"/>
            </a:lvl4pPr>
            <a:lvl5pPr marL="1698033" indent="0">
              <a:buNone/>
              <a:defRPr sz="900"/>
            </a:lvl5pPr>
            <a:lvl6pPr marL="2122541" indent="0">
              <a:buNone/>
              <a:defRPr sz="900"/>
            </a:lvl6pPr>
            <a:lvl7pPr marL="2547049" indent="0">
              <a:buNone/>
              <a:defRPr sz="900"/>
            </a:lvl7pPr>
            <a:lvl8pPr marL="2971557" indent="0">
              <a:buNone/>
              <a:defRPr sz="900"/>
            </a:lvl8pPr>
            <a:lvl9pPr marL="3396065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3/24/2014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2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000"/>
            </a:lvl1pPr>
            <a:lvl2pPr marL="424508" indent="0">
              <a:buNone/>
              <a:defRPr sz="2600"/>
            </a:lvl2pPr>
            <a:lvl3pPr marL="849017" indent="0">
              <a:buNone/>
              <a:defRPr sz="2300"/>
            </a:lvl3pPr>
            <a:lvl4pPr marL="1273525" indent="0">
              <a:buNone/>
              <a:defRPr sz="1900"/>
            </a:lvl4pPr>
            <a:lvl5pPr marL="1698033" indent="0">
              <a:buNone/>
              <a:defRPr sz="1900"/>
            </a:lvl5pPr>
            <a:lvl6pPr marL="2122541" indent="0">
              <a:buNone/>
              <a:defRPr sz="1900"/>
            </a:lvl6pPr>
            <a:lvl7pPr marL="2547049" indent="0">
              <a:buNone/>
              <a:defRPr sz="1900"/>
            </a:lvl7pPr>
            <a:lvl8pPr marL="2971557" indent="0">
              <a:buNone/>
              <a:defRPr sz="1900"/>
            </a:lvl8pPr>
            <a:lvl9pPr marL="3396065" indent="0">
              <a:buNone/>
              <a:defRPr sz="19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300"/>
            </a:lvl1pPr>
            <a:lvl2pPr marL="424508" indent="0">
              <a:buNone/>
              <a:defRPr sz="1100"/>
            </a:lvl2pPr>
            <a:lvl3pPr marL="849017" indent="0">
              <a:buNone/>
              <a:defRPr sz="900"/>
            </a:lvl3pPr>
            <a:lvl4pPr marL="1273525" indent="0">
              <a:buNone/>
              <a:defRPr sz="900"/>
            </a:lvl4pPr>
            <a:lvl5pPr marL="1698033" indent="0">
              <a:buNone/>
              <a:defRPr sz="900"/>
            </a:lvl5pPr>
            <a:lvl6pPr marL="2122541" indent="0">
              <a:buNone/>
              <a:defRPr sz="900"/>
            </a:lvl6pPr>
            <a:lvl7pPr marL="2547049" indent="0">
              <a:buNone/>
              <a:defRPr sz="900"/>
            </a:lvl7pPr>
            <a:lvl8pPr marL="2971557" indent="0">
              <a:buNone/>
              <a:defRPr sz="900"/>
            </a:lvl8pPr>
            <a:lvl9pPr marL="3396065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3/24/2014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84902" tIns="42451" rIns="84902" bIns="42451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84902" tIns="42451" rIns="84902" bIns="42451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84902" tIns="42451" rIns="84902" bIns="4245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2620B-6619-314E-A368-62BBC874E253}" type="datetimeFigureOut">
              <a:rPr lang="en-US" smtClean="0"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84902" tIns="42451" rIns="84902" bIns="4245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84902" tIns="42451" rIns="84902" bIns="4245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7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4508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381" indent="-318381" algn="l" defTabSz="42450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9826" indent="-265317" algn="l" defTabSz="424508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1271" indent="-212254" algn="l" defTabSz="42450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779" indent="-212254" algn="l" defTabSz="424508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0287" indent="-212254" algn="l" defTabSz="424508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4795" indent="-212254" algn="l" defTabSz="424508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59303" indent="-212254" algn="l" defTabSz="424508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3811" indent="-212254" algn="l" defTabSz="424508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08320" indent="-212254" algn="l" defTabSz="424508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45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08" algn="l" defTabSz="4245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9017" algn="l" defTabSz="4245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525" algn="l" defTabSz="4245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8033" algn="l" defTabSz="4245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2541" algn="l" defTabSz="4245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7049" algn="l" defTabSz="4245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1557" algn="l" defTabSz="4245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6065" algn="l" defTabSz="4245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41059" y="2194880"/>
            <a:ext cx="1877814" cy="199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endParaRPr lang="en-US" sz="105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941059" y="2571784"/>
            <a:ext cx="1877814" cy="530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981587" y="2163624"/>
            <a:ext cx="1655301" cy="467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r>
              <a:rPr lang="en-US" sz="1050" b="1" dirty="0" smtClean="0">
                <a:cs typeface="Monaco"/>
              </a:rPr>
              <a:t>MainMenuPanel</a:t>
            </a:r>
            <a:endParaRPr lang="en-US" sz="1050" b="1" dirty="0"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5506" y="2605463"/>
            <a:ext cx="1832262" cy="174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t"/>
          <a:lstStyle/>
          <a:p>
            <a:r>
              <a:rPr lang="en-US" sz="1050" b="1" dirty="0">
                <a:cs typeface="Monaco"/>
              </a:rPr>
              <a:t>- JButton localGameButton</a:t>
            </a:r>
          </a:p>
          <a:p>
            <a:r>
              <a:rPr lang="en-US" sz="1050" b="1" dirty="0">
                <a:cs typeface="Monaco"/>
              </a:rPr>
              <a:t>- JButton remoteGameButton</a:t>
            </a:r>
          </a:p>
          <a:p>
            <a:r>
              <a:rPr lang="en-US" sz="1050" b="1" dirty="0">
                <a:cs typeface="Monaco"/>
              </a:rPr>
              <a:t>- Controller controller</a:t>
            </a:r>
          </a:p>
          <a:p>
            <a:r>
              <a:rPr lang="en-US" sz="1050" b="1" dirty="0">
                <a:cs typeface="Monaco"/>
              </a:rPr>
              <a:t>⎯⎯⎯⎯⎯⎯⎯⎯⎯⎯⎯⎯⎯⎯⎯⎯</a:t>
            </a:r>
          </a:p>
          <a:p>
            <a:r>
              <a:rPr lang="en-US" sz="1050" b="1" dirty="0">
                <a:cs typeface="Monaco"/>
              </a:rPr>
              <a:t>+ MainMenuPanel(Controller): 	&lt;constructor&gt;</a:t>
            </a:r>
          </a:p>
          <a:p>
            <a:r>
              <a:rPr lang="en-US" sz="1050" b="1" dirty="0">
                <a:cs typeface="Monaco"/>
              </a:rPr>
              <a:t>- createButtons(): void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029095" y="890851"/>
            <a:ext cx="1770634" cy="4629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endParaRPr lang="en-US" sz="1050" b="1" dirty="0"/>
          </a:p>
        </p:txBody>
      </p:sp>
      <p:sp>
        <p:nvSpPr>
          <p:cNvPr id="11" name="Rectangle 10"/>
          <p:cNvSpPr/>
          <p:nvPr/>
        </p:nvSpPr>
        <p:spPr>
          <a:xfrm>
            <a:off x="5406297" y="903389"/>
            <a:ext cx="915544" cy="443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r>
              <a:rPr lang="en-US" sz="1050" b="1" dirty="0" smtClean="0">
                <a:cs typeface="Monaco"/>
              </a:rPr>
              <a:t>JPanel</a:t>
            </a:r>
            <a:endParaRPr lang="en-US" sz="1050" b="1" dirty="0">
              <a:cs typeface="Monac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29095" y="441466"/>
            <a:ext cx="1657016" cy="488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r>
              <a:rPr lang="en-US" sz="1050" b="1" dirty="0" smtClean="0">
                <a:cs typeface="Monaco"/>
              </a:rPr>
              <a:t>&lt;&lt;interface&gt;&gt;</a:t>
            </a:r>
            <a:endParaRPr lang="en-US" sz="1050" b="1" dirty="0">
              <a:cs typeface="Monac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914412" y="1612463"/>
            <a:ext cx="0" cy="32914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>
            <a:off x="5780832" y="1362398"/>
            <a:ext cx="246516" cy="253466"/>
          </a:xfrm>
          <a:prstGeom prst="triangl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84902" tIns="42451" rIns="84902" bIns="42451" spcCol="0" rtlCol="0" anchor="ctr"/>
          <a:lstStyle/>
          <a:p>
            <a:pPr algn="ctr"/>
            <a:endParaRPr lang="en-US" sz="105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5062617" y="2194880"/>
            <a:ext cx="1846649" cy="20341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endParaRPr lang="en-US" sz="105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070427" y="2571784"/>
            <a:ext cx="1819579" cy="530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931080" y="2145738"/>
            <a:ext cx="1865979" cy="498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r>
              <a:rPr lang="tr-TR" sz="1050" b="1" dirty="0" err="1" smtClean="0">
                <a:cs typeface="Monaco"/>
              </a:rPr>
              <a:t>NetworkMenu</a:t>
            </a:r>
            <a:r>
              <a:rPr lang="en-US" sz="1050" b="1" dirty="0" smtClean="0">
                <a:cs typeface="Monaco"/>
              </a:rPr>
              <a:t>Panel</a:t>
            </a:r>
            <a:endParaRPr lang="en-US" sz="1050" b="1" dirty="0">
              <a:cs typeface="Monaco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61647" y="2690923"/>
            <a:ext cx="1819579" cy="14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t"/>
          <a:lstStyle/>
          <a:p>
            <a:r>
              <a:rPr lang="en-US" sz="1050" b="1" dirty="0">
                <a:cs typeface="Monaco"/>
              </a:rPr>
              <a:t>- JButton localGameButton</a:t>
            </a:r>
          </a:p>
          <a:p>
            <a:r>
              <a:rPr lang="en-US" sz="1050" b="1" dirty="0">
                <a:cs typeface="Monaco"/>
              </a:rPr>
              <a:t>- JButton remoteGameButton</a:t>
            </a:r>
          </a:p>
          <a:p>
            <a:r>
              <a:rPr lang="en-US" sz="1050" b="1" dirty="0">
                <a:cs typeface="Monaco"/>
              </a:rPr>
              <a:t>- Controller controller</a:t>
            </a:r>
          </a:p>
          <a:p>
            <a:r>
              <a:rPr lang="en-US" sz="1050" b="1" dirty="0">
                <a:cs typeface="Monaco"/>
              </a:rPr>
              <a:t>⎯⎯⎯⎯⎯⎯⎯⎯⎯⎯⎯⎯⎯⎯⎯⎯</a:t>
            </a:r>
          </a:p>
          <a:p>
            <a:r>
              <a:rPr lang="en-US" sz="1050" b="1" dirty="0">
                <a:cs typeface="Monaco"/>
              </a:rPr>
              <a:t>+ MainMenuPanel(Controller): 	&lt;constructor&gt;</a:t>
            </a:r>
          </a:p>
          <a:p>
            <a:r>
              <a:rPr lang="en-US" sz="1050" b="1" dirty="0">
                <a:cs typeface="Monaco"/>
              </a:rPr>
              <a:t>- createButtons(): void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026739" y="1925856"/>
            <a:ext cx="399428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04090" y="1925856"/>
            <a:ext cx="0" cy="27993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026739" y="1901919"/>
            <a:ext cx="0" cy="3106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7091251" y="2173076"/>
            <a:ext cx="1852660" cy="20526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endParaRPr lang="en-US" sz="1050" b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091251" y="2577090"/>
            <a:ext cx="1867511" cy="394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151860" y="2165916"/>
            <a:ext cx="1530197" cy="458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r>
              <a:rPr lang="en-US" sz="1050" b="1" dirty="0" smtClean="0">
                <a:cs typeface="Monaco"/>
              </a:rPr>
              <a:t>GameBoard</a:t>
            </a:r>
            <a:endParaRPr lang="en-US" sz="1050" b="1" dirty="0">
              <a:cs typeface="Monaco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203458" y="2656577"/>
            <a:ext cx="1940542" cy="1883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t"/>
          <a:lstStyle/>
          <a:p>
            <a:r>
              <a:rPr lang="en-US" sz="1050" b="1" dirty="0">
                <a:cs typeface="Monaco"/>
              </a:rPr>
              <a:t>- JButton[] boardButtons</a:t>
            </a:r>
          </a:p>
          <a:p>
            <a:r>
              <a:rPr lang="en-US" sz="1050" b="1" dirty="0">
                <a:cs typeface="Monaco"/>
              </a:rPr>
              <a:t>- Controller controller</a:t>
            </a:r>
          </a:p>
          <a:p>
            <a:r>
              <a:rPr lang="en-US" sz="1050" b="1" dirty="0">
                <a:cs typeface="Monaco"/>
              </a:rPr>
              <a:t>⎯⎯⎯⎯⎯⎯⎯⎯⎯⎯⎯⎯⎯⎯</a:t>
            </a:r>
          </a:p>
          <a:p>
            <a:r>
              <a:rPr lang="en-US" sz="1050" b="1" dirty="0">
                <a:cs typeface="Monaco"/>
              </a:rPr>
              <a:t>+ GameBoard(Controller): 	&lt;constructor&gt;</a:t>
            </a:r>
          </a:p>
          <a:p>
            <a:r>
              <a:rPr lang="en-US" sz="1050" b="1" dirty="0">
                <a:cs typeface="Monaco"/>
              </a:rPr>
              <a:t>- createButtons(): void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8021019" y="1925856"/>
            <a:ext cx="2" cy="24364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33459" y="963199"/>
            <a:ext cx="1367412" cy="4587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endParaRPr lang="en-US" sz="1050" b="1" dirty="0"/>
          </a:p>
        </p:txBody>
      </p:sp>
      <p:sp>
        <p:nvSpPr>
          <p:cNvPr id="52" name="Rectangle 51"/>
          <p:cNvSpPr/>
          <p:nvPr/>
        </p:nvSpPr>
        <p:spPr>
          <a:xfrm>
            <a:off x="582932" y="979564"/>
            <a:ext cx="1223813" cy="348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r>
              <a:rPr lang="en-US" sz="1050" b="1" dirty="0" smtClean="0">
                <a:cs typeface="Monaco"/>
              </a:rPr>
              <a:t>JButton</a:t>
            </a:r>
            <a:endParaRPr lang="en-US" sz="1050" b="1" dirty="0">
              <a:cs typeface="Monaco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99317" y="590320"/>
            <a:ext cx="1435696" cy="371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r>
              <a:rPr lang="en-US" sz="1050" b="1" dirty="0" smtClean="0">
                <a:cs typeface="Monaco"/>
              </a:rPr>
              <a:t>&lt;&lt;interface&gt;&gt;</a:t>
            </a:r>
            <a:endParaRPr lang="en-US" sz="1050" b="1" dirty="0">
              <a:cs typeface="Monaco"/>
            </a:endParaRPr>
          </a:p>
        </p:txBody>
      </p:sp>
      <p:cxnSp>
        <p:nvCxnSpPr>
          <p:cNvPr id="54" name="Straight Connector 53"/>
          <p:cNvCxnSpPr>
            <a:stCxn id="55" idx="3"/>
          </p:cNvCxnSpPr>
          <p:nvPr/>
        </p:nvCxnSpPr>
        <p:spPr>
          <a:xfrm flipH="1">
            <a:off x="1200931" y="1620508"/>
            <a:ext cx="1874" cy="65347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Isosceles Triangle 54"/>
          <p:cNvSpPr/>
          <p:nvPr/>
        </p:nvSpPr>
        <p:spPr>
          <a:xfrm>
            <a:off x="1096667" y="1416708"/>
            <a:ext cx="212275" cy="203800"/>
          </a:xfrm>
          <a:prstGeom prst="triangl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84902" tIns="42451" rIns="84902" bIns="42451" spcCol="0" rtlCol="0" anchor="ctr"/>
          <a:lstStyle/>
          <a:p>
            <a:pPr algn="ctr"/>
            <a:endParaRPr lang="en-US" sz="105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215668" y="2083321"/>
            <a:ext cx="2051805" cy="23632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endParaRPr lang="en-US" sz="1050" b="1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215668" y="2529100"/>
            <a:ext cx="2065672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05712" y="2134081"/>
            <a:ext cx="1456701" cy="347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r>
              <a:rPr lang="en-US" sz="1050" b="1" dirty="0" smtClean="0">
                <a:cs typeface="Monaco"/>
              </a:rPr>
              <a:t>BoardButton</a:t>
            </a:r>
            <a:endParaRPr lang="en-US" sz="1050" b="1" dirty="0">
              <a:cs typeface="Monaco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15668" y="2594032"/>
            <a:ext cx="2129262" cy="1929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t"/>
          <a:lstStyle/>
          <a:p>
            <a:r>
              <a:rPr lang="en-US" sz="1050" b="1" dirty="0">
                <a:cs typeface="Monaco"/>
              </a:rPr>
              <a:t>- int buttonID</a:t>
            </a:r>
          </a:p>
          <a:p>
            <a:r>
              <a:rPr lang="en-US" sz="1050" b="1" dirty="0">
                <a:cs typeface="Monaco"/>
              </a:rPr>
              <a:t>- Controller controller</a:t>
            </a:r>
          </a:p>
          <a:p>
            <a:r>
              <a:rPr lang="en-US" sz="1050" b="1" dirty="0">
                <a:cs typeface="Monaco"/>
              </a:rPr>
              <a:t>⎯⎯⎯⎯⎯⎯⎯⎯⎯⎯⎯⎯⎯⎯⎯⎯</a:t>
            </a:r>
          </a:p>
          <a:p>
            <a:r>
              <a:rPr lang="en-US" sz="1050" b="1" dirty="0">
                <a:cs typeface="Monaco"/>
              </a:rPr>
              <a:t>+ BoardButton(</a:t>
            </a:r>
            <a:r>
              <a:rPr lang="en-US" sz="1050" b="1" dirty="0" smtClean="0">
                <a:cs typeface="Monaco"/>
              </a:rPr>
              <a:t>Controller, </a:t>
            </a:r>
            <a:r>
              <a:rPr lang="en-US" sz="1050" b="1" dirty="0" err="1" smtClean="0">
                <a:cs typeface="Monaco"/>
              </a:rPr>
              <a:t>int</a:t>
            </a:r>
            <a:r>
              <a:rPr lang="en-US" sz="1050" b="1" dirty="0" smtClean="0">
                <a:cs typeface="Monaco"/>
              </a:rPr>
              <a:t> 	id): &lt;</a:t>
            </a:r>
            <a:r>
              <a:rPr lang="en-US" sz="1050" b="1" dirty="0">
                <a:cs typeface="Monaco"/>
              </a:rPr>
              <a:t>constructor&gt;</a:t>
            </a:r>
          </a:p>
          <a:p>
            <a:r>
              <a:rPr lang="en-US" sz="1050" b="1" dirty="0">
                <a:cs typeface="Monaco"/>
              </a:rPr>
              <a:t>+ setButtonState(boolean 	state): void</a:t>
            </a:r>
          </a:p>
          <a:p>
            <a:r>
              <a:rPr lang="en-US" sz="1050" b="1" dirty="0">
                <a:cs typeface="Monaco"/>
              </a:rPr>
              <a:t>+ setButtonText(String text): 	void</a:t>
            </a:r>
          </a:p>
        </p:txBody>
      </p:sp>
      <p:sp>
        <p:nvSpPr>
          <p:cNvPr id="68" name="Diamond 67"/>
          <p:cNvSpPr/>
          <p:nvPr/>
        </p:nvSpPr>
        <p:spPr>
          <a:xfrm>
            <a:off x="2710781" y="2246854"/>
            <a:ext cx="251911" cy="255171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/>
          </a:p>
        </p:txBody>
      </p:sp>
      <p:cxnSp>
        <p:nvCxnSpPr>
          <p:cNvPr id="71" name="Straight Connector 70"/>
          <p:cNvCxnSpPr>
            <a:endCxn id="68" idx="1"/>
          </p:cNvCxnSpPr>
          <p:nvPr/>
        </p:nvCxnSpPr>
        <p:spPr>
          <a:xfrm>
            <a:off x="2267235" y="2370207"/>
            <a:ext cx="443546" cy="423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820116" y="1974497"/>
            <a:ext cx="251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1</a:t>
            </a:r>
            <a:endParaRPr lang="en-US" sz="105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62000" y="1963569"/>
            <a:ext cx="2386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50" b="1" dirty="0"/>
              <a:t>n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21233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63</Words>
  <Application>Microsoft Office PowerPoint</Application>
  <PresentationFormat>On-screen Show (16:10)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 Emre Ünal</dc:creator>
  <cp:lastModifiedBy>Erdi</cp:lastModifiedBy>
  <cp:revision>21</cp:revision>
  <dcterms:created xsi:type="dcterms:W3CDTF">2014-03-22T21:33:46Z</dcterms:created>
  <dcterms:modified xsi:type="dcterms:W3CDTF">2014-03-24T22:00:37Z</dcterms:modified>
</cp:coreProperties>
</file>