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1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0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6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8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2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D5DD4-CED0-1B4A-9E6E-940388292ED6}" type="datetimeFigureOut">
              <a:rPr lang="en-US" smtClean="0"/>
              <a:t>03/06/14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0D16-73D8-1449-85F1-43D37AFFC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 err="1" smtClean="0"/>
              <a:t>KillingFrenzy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9209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KillingFrenzy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KillingFrenzy</dc:title>
  <dc:creator>A. Emre Ünal</dc:creator>
  <cp:lastModifiedBy>A. Emre Ünal</cp:lastModifiedBy>
  <cp:revision>1</cp:revision>
  <dcterms:created xsi:type="dcterms:W3CDTF">2014-06-03T09:36:00Z</dcterms:created>
  <dcterms:modified xsi:type="dcterms:W3CDTF">2014-06-03T09:37:09Z</dcterms:modified>
</cp:coreProperties>
</file>