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0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6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2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KillingFrenzy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9209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Observer Pattern</a:t>
            </a:r>
            <a:endParaRPr lang="en-US" dirty="0"/>
          </a:p>
        </p:txBody>
      </p:sp>
      <p:pic>
        <p:nvPicPr>
          <p:cNvPr id="4" name="Picture 3" descr="Client-Server ob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4" y="1880870"/>
            <a:ext cx="8378952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9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pic>
        <p:nvPicPr>
          <p:cNvPr id="4" name="Picture 3" descr="Attribu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92" y="1532638"/>
            <a:ext cx="6109826" cy="47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7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Pattern (Client)</a:t>
            </a:r>
            <a:endParaRPr lang="en-US" dirty="0"/>
          </a:p>
        </p:txBody>
      </p:sp>
      <p:pic>
        <p:nvPicPr>
          <p:cNvPr id="4" name="Picture 3" descr="Packet Handl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7" y="1756304"/>
            <a:ext cx="74041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9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 (Server)</a:t>
            </a:r>
            <a:endParaRPr lang="en-US" dirty="0"/>
          </a:p>
        </p:txBody>
      </p:sp>
      <p:pic>
        <p:nvPicPr>
          <p:cNvPr id="4" name="Picture 3" descr="ServerPacketHandl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7" y="2299009"/>
            <a:ext cx="7808383" cy="23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3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Singleton, Factory, Strategy, Observer</a:t>
            </a:r>
            <a:endParaRPr lang="en-US" dirty="0"/>
          </a:p>
        </p:txBody>
      </p:sp>
      <p:pic>
        <p:nvPicPr>
          <p:cNvPr id="5" name="Picture 4" descr="ServerGameMechan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16" y="1672167"/>
            <a:ext cx="6685112" cy="49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KillingFrenzy</vt:lpstr>
      <vt:lpstr>Client-Server Observer Pattern</vt:lpstr>
      <vt:lpstr>Singleton Pattern</vt:lpstr>
      <vt:lpstr>Command Pattern (Client)</vt:lpstr>
      <vt:lpstr>Command Pattern (Server)</vt:lpstr>
      <vt:lpstr>Singleton, Factory, Strategy, Observer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KillingFrenzy</dc:title>
  <dc:creator>A. Emre Ünal</dc:creator>
  <cp:lastModifiedBy>A. Emre Ünal</cp:lastModifiedBy>
  <cp:revision>6</cp:revision>
  <dcterms:created xsi:type="dcterms:W3CDTF">2014-06-03T09:36:00Z</dcterms:created>
  <dcterms:modified xsi:type="dcterms:W3CDTF">2014-06-03T10:32:09Z</dcterms:modified>
</cp:coreProperties>
</file>