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application" TargetMode="External"/><Relationship Id="rId3" Type="http://schemas.openxmlformats.org/officeDocument/2006/relationships/hyperlink" Target="https://en.wikipedia.org/wiki/Google" TargetMode="External"/><Relationship Id="rId7" Type="http://schemas.openxmlformats.org/officeDocument/2006/relationships/hyperlink" Target="https://en.wikipedia.org/wiki/IOS" TargetMode="External"/><Relationship Id="rId2" Type="http://schemas.openxmlformats.org/officeDocument/2006/relationships/hyperlink" Target="https://en.wikipedia.org/wiki/Notification_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oogle_Cloud_Messaging" TargetMode="External"/><Relationship Id="rId5" Type="http://schemas.openxmlformats.org/officeDocument/2006/relationships/hyperlink" Target="https://en.wikipedia.org/wiki/Chrome_(browser)" TargetMode="External"/><Relationship Id="rId4" Type="http://schemas.openxmlformats.org/officeDocument/2006/relationships/hyperlink" Target="https://en.wikipedia.org/wiki/Android_(operating_system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897" y="1851905"/>
            <a:ext cx="8825658" cy="2677648"/>
          </a:xfrm>
        </p:spPr>
        <p:txBody>
          <a:bodyPr/>
          <a:lstStyle/>
          <a:p>
            <a:r>
              <a:rPr lang="en-US" dirty="0"/>
              <a:t>FIREBASE CLOUD MESSSAGING</a:t>
            </a:r>
          </a:p>
        </p:txBody>
      </p:sp>
    </p:spTree>
    <p:extLst>
      <p:ext uri="{BB962C8B-B14F-4D97-AF65-F5344CB8AC3E}">
        <p14:creationId xmlns:p14="http://schemas.microsoft.com/office/powerpoint/2010/main" val="4842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Manahil </a:t>
            </a:r>
            <a:r>
              <a:rPr lang="en-US" dirty="0" err="1"/>
              <a:t>Shehzad</a:t>
            </a:r>
            <a:endParaRPr lang="en-US" dirty="0"/>
          </a:p>
          <a:p>
            <a:r>
              <a:rPr lang="en-US" dirty="0" err="1"/>
              <a:t>Marvah</a:t>
            </a:r>
            <a:r>
              <a:rPr lang="en-US" dirty="0"/>
              <a:t> </a:t>
            </a:r>
            <a:r>
              <a:rPr lang="en-US" dirty="0" err="1"/>
              <a:t>Mushtaq</a:t>
            </a:r>
            <a:endParaRPr lang="en-US" dirty="0"/>
          </a:p>
          <a:p>
            <a:r>
              <a:rPr lang="en-US" dirty="0" err="1"/>
              <a:t>Aena</a:t>
            </a:r>
            <a:r>
              <a:rPr lang="en-US" dirty="0"/>
              <a:t> Maryam</a:t>
            </a:r>
          </a:p>
          <a:p>
            <a:r>
              <a:rPr lang="en-US" dirty="0" err="1"/>
              <a:t>Arsal</a:t>
            </a:r>
            <a:r>
              <a:rPr lang="en-US" dirty="0"/>
              <a:t> </a:t>
            </a:r>
            <a:r>
              <a:rPr lang="en-US" dirty="0" err="1"/>
              <a:t>Mehmood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Google Cloud Messaging (GCM) was a mobile </a:t>
            </a:r>
            <a:r>
              <a:rPr lang="en-US" sz="1600" dirty="0">
                <a:hlinkClick r:id="rId2" tooltip="Notification service"/>
              </a:rPr>
              <a:t>notification service</a:t>
            </a:r>
            <a:r>
              <a:rPr lang="en-US" sz="1600" dirty="0"/>
              <a:t> developed by </a:t>
            </a:r>
            <a:r>
              <a:rPr lang="en-US" sz="1600" dirty="0">
                <a:hlinkClick r:id="rId3" tooltip="Google"/>
              </a:rPr>
              <a:t>Google</a:t>
            </a:r>
            <a:r>
              <a:rPr lang="en-US" sz="1600" dirty="0"/>
              <a:t> that enables third-party application developers to send notification data or information from developer-run servers to applications that target the </a:t>
            </a:r>
            <a:r>
              <a:rPr lang="en-US" sz="1600" dirty="0">
                <a:hlinkClick r:id="rId4" tooltip="Android (operating system)"/>
              </a:rPr>
              <a:t>Google Android</a:t>
            </a:r>
            <a:r>
              <a:rPr lang="en-US" sz="1600" dirty="0"/>
              <a:t> Operating System, as well as applications or extensions developed for the </a:t>
            </a:r>
            <a:r>
              <a:rPr lang="en-US" sz="1600" dirty="0">
                <a:hlinkClick r:id="rId5" tooltip="Chrome (browser)"/>
              </a:rPr>
              <a:t>Google Chrome</a:t>
            </a:r>
            <a:r>
              <a:rPr lang="en-US" sz="1600" dirty="0"/>
              <a:t> internet browser.</a:t>
            </a:r>
          </a:p>
          <a:p>
            <a:r>
              <a:rPr lang="en-US" sz="1600" dirty="0"/>
              <a:t>Firebase Cloud Messaging (FCM), formerly known as </a:t>
            </a:r>
            <a:r>
              <a:rPr lang="en-US" sz="1600" dirty="0">
                <a:hlinkClick r:id="rId6" tooltip="Google Cloud Messaging"/>
              </a:rPr>
              <a:t>Google Cloud Messaging</a:t>
            </a:r>
            <a:r>
              <a:rPr lang="en-US" sz="1600" dirty="0"/>
              <a:t> (GCM), is a cross-platform cloud solution for messages and </a:t>
            </a:r>
            <a:r>
              <a:rPr lang="en-US" sz="1600" dirty="0">
                <a:hlinkClick r:id="rId2" tooltip="Notification service"/>
              </a:rPr>
              <a:t>notifications</a:t>
            </a:r>
            <a:r>
              <a:rPr lang="en-US" sz="1600" dirty="0"/>
              <a:t> for </a:t>
            </a:r>
            <a:r>
              <a:rPr lang="en-US" sz="1600" dirty="0">
                <a:hlinkClick r:id="rId4" tooltip="Android (operating system)"/>
              </a:rPr>
              <a:t>Android</a:t>
            </a:r>
            <a:r>
              <a:rPr lang="en-US" sz="1600" dirty="0"/>
              <a:t>, </a:t>
            </a:r>
            <a:r>
              <a:rPr lang="en-US" sz="1600" dirty="0" err="1">
                <a:hlinkClick r:id="rId7" tooltip="IOS"/>
              </a:rPr>
              <a:t>iOS</a:t>
            </a:r>
            <a:r>
              <a:rPr lang="en-US" sz="1600" dirty="0"/>
              <a:t>, and </a:t>
            </a:r>
            <a:r>
              <a:rPr lang="en-US" sz="1600" dirty="0">
                <a:hlinkClick r:id="rId8" tooltip="Web application"/>
              </a:rPr>
              <a:t>web applications</a:t>
            </a:r>
            <a:r>
              <a:rPr lang="en-US" sz="1600" dirty="0"/>
              <a:t>, which currently can be used at no cost.</a:t>
            </a:r>
          </a:p>
        </p:txBody>
      </p:sp>
    </p:spTree>
    <p:extLst>
      <p:ext uri="{BB962C8B-B14F-4D97-AF65-F5344CB8AC3E}">
        <p14:creationId xmlns:p14="http://schemas.microsoft.com/office/powerpoint/2010/main" val="11826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notification messages or data messages</a:t>
            </a:r>
          </a:p>
          <a:p>
            <a:r>
              <a:rPr lang="en-US" dirty="0"/>
              <a:t>Versatile message targeting</a:t>
            </a:r>
          </a:p>
          <a:p>
            <a:r>
              <a:rPr lang="en-US" dirty="0"/>
              <a:t>Send messages from client apps</a:t>
            </a:r>
          </a:p>
        </p:txBody>
      </p:sp>
    </p:spTree>
    <p:extLst>
      <p:ext uri="{BB962C8B-B14F-4D97-AF65-F5344CB8AC3E}">
        <p14:creationId xmlns:p14="http://schemas.microsoft.com/office/powerpoint/2010/main" val="9699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Simplifies client development</a:t>
            </a:r>
          </a:p>
          <a:p>
            <a:r>
              <a:rPr lang="en-US" sz="1600" dirty="0"/>
              <a:t>You no longer have to write your own registration or subscription retry logic</a:t>
            </a:r>
          </a:p>
          <a:p>
            <a:r>
              <a:rPr lang="en-US" sz="1600" dirty="0"/>
              <a:t>Enables a new serverless notifications solution with a web console, the Firebase Notifications console. With the Notifications console, anyone can send notifications to target specific audiences based on Firebase Analytics insights.</a:t>
            </a:r>
          </a:p>
          <a:p>
            <a:r>
              <a:rPr lang="en-US" sz="1600" dirty="0"/>
              <a:t>You can use A/B testing to test your notification messages.</a:t>
            </a:r>
          </a:p>
          <a:p>
            <a:r>
              <a:rPr lang="en-US" sz="1600" dirty="0"/>
              <a:t>Provides better delivery reporting and more reliable delivery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88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dirty="0"/>
              <a:t>FCM targets devices using encrypted, alpha numeric tokens </a:t>
            </a:r>
          </a:p>
          <a:p>
            <a:pPr fontAlgn="base"/>
            <a:r>
              <a:rPr lang="en-US" sz="1600" dirty="0"/>
              <a:t>Unique to every device.</a:t>
            </a:r>
          </a:p>
          <a:p>
            <a:pPr fontAlgn="base"/>
            <a:r>
              <a:rPr lang="en-US" sz="1600" dirty="0"/>
              <a:t>Must be kept secret.</a:t>
            </a:r>
          </a:p>
          <a:p>
            <a:pPr fontAlgn="base"/>
            <a:r>
              <a:rPr lang="en-US" sz="1600" b="1" dirty="0"/>
              <a:t>FirebaseMessagingService</a:t>
            </a:r>
            <a:r>
              <a:rPr lang="en-US" sz="1600" dirty="0"/>
              <a:t> turns on automatically whenever a new token is generated for a device</a:t>
            </a:r>
          </a:p>
          <a:p>
            <a:r>
              <a:rPr lang="en-US" sz="1600" i="1" dirty="0"/>
              <a:t>onTokenRefresh()</a:t>
            </a:r>
            <a:r>
              <a:rPr lang="en-US" sz="1600" dirty="0"/>
              <a:t>: Called if the system determines that the token needs to be refreshed. Once the token is retrieved, you can save it to your server and store it.</a:t>
            </a:r>
          </a:p>
          <a:p>
            <a:r>
              <a:rPr lang="en-US" sz="1600" dirty="0"/>
              <a:t>onMessageReceived(): In order to receive messages, we have to override this callback from our FireBaseMessagingService class.</a:t>
            </a:r>
          </a:p>
        </p:txBody>
      </p:sp>
    </p:spTree>
    <p:extLst>
      <p:ext uri="{BB962C8B-B14F-4D97-AF65-F5344CB8AC3E}">
        <p14:creationId xmlns:p14="http://schemas.microsoft.com/office/powerpoint/2010/main" val="29856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494" y="2674279"/>
            <a:ext cx="6519169" cy="2589929"/>
          </a:xfrm>
        </p:spPr>
        <p:txBody>
          <a:bodyPr/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3001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343</TotalTime>
  <Words>282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FIREBASE CLOUD MESSSAGING</vt:lpstr>
      <vt:lpstr>Group Members</vt:lpstr>
      <vt:lpstr>INTRODUCTION</vt:lpstr>
      <vt:lpstr>KEY FUNCTIONALITIES</vt:lpstr>
      <vt:lpstr>ADVANTAGES</vt:lpstr>
      <vt:lpstr>TOKENS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CLOUD MESSSAGING</dc:title>
  <dc:creator>Manahil</dc:creator>
  <cp:lastModifiedBy>Aena Maryam</cp:lastModifiedBy>
  <cp:revision>6</cp:revision>
  <dcterms:created xsi:type="dcterms:W3CDTF">2019-11-27T23:35:44Z</dcterms:created>
  <dcterms:modified xsi:type="dcterms:W3CDTF">2019-12-03T05:49:27Z</dcterms:modified>
</cp:coreProperties>
</file>