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Numerical Methods Project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Aena Nuzhat Lodi		i160003</a:t>
            </a:r>
            <a:endParaRPr lang="en-US"/>
          </a:p>
          <a:p>
            <a:r>
              <a:rPr lang="en-US"/>
              <a:t>Muneeba Nasir		i160279</a:t>
            </a:r>
            <a:endParaRPr lang="en-US"/>
          </a:p>
          <a:p>
            <a:r>
              <a:rPr lang="en-US"/>
              <a:t>Irfan Ullah			i160533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87680" y="452120"/>
          <a:ext cx="11156950" cy="593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601450" imgH="6165850" progId="Paint.Picture">
                  <p:embed/>
                </p:oleObj>
              </mc:Choice>
              <mc:Fallback>
                <p:oleObj name="" r:id="rId1" imgW="11601450" imgH="61658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487680" y="452120"/>
                        <a:ext cx="11156950" cy="5930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71475" y="375285"/>
          <a:ext cx="11423015" cy="607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601450" imgH="6165850" progId="Paint.Picture">
                  <p:embed/>
                </p:oleObj>
              </mc:Choice>
              <mc:Fallback>
                <p:oleObj name="" r:id="rId1" imgW="11601450" imgH="61658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371475" y="375285"/>
                        <a:ext cx="11423015" cy="6071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48310" y="443230"/>
          <a:ext cx="11254105" cy="598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601450" imgH="6165850" progId="Paint.Picture">
                  <p:embed/>
                </p:oleObj>
              </mc:Choice>
              <mc:Fallback>
                <p:oleObj name="" r:id="rId1" imgW="11601450" imgH="61658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448310" y="443230"/>
                        <a:ext cx="11254105" cy="598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65455" y="417195"/>
          <a:ext cx="11142345" cy="592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601450" imgH="6165850" progId="Paint.Picture">
                  <p:embed/>
                </p:oleObj>
              </mc:Choice>
              <mc:Fallback>
                <p:oleObj name="" r:id="rId1" imgW="11601450" imgH="61658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465455" y="417195"/>
                        <a:ext cx="11142345" cy="5922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09575" y="415290"/>
          <a:ext cx="11344910" cy="602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601450" imgH="6165850" progId="Paint.Picture">
                  <p:embed/>
                </p:oleObj>
              </mc:Choice>
              <mc:Fallback>
                <p:oleObj name="" r:id="rId1" imgW="11601450" imgH="61658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409575" y="415290"/>
                        <a:ext cx="11344910" cy="6029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WPS Presentation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 Project</dc:title>
  <dc:creator>AVALANCHE</dc:creator>
  <cp:lastModifiedBy>AVALANCHE</cp:lastModifiedBy>
  <cp:revision>1</cp:revision>
  <dcterms:created xsi:type="dcterms:W3CDTF">2019-05-06T05:03:35Z</dcterms:created>
  <dcterms:modified xsi:type="dcterms:W3CDTF">2019-05-06T05:03:35Z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