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/>
    <p:restoredTop sz="94663"/>
  </p:normalViewPr>
  <p:slideViewPr>
    <p:cSldViewPr snapToGrid="0" snapToObjects="1">
      <p:cViewPr varScale="1">
        <p:scale>
          <a:sx n="77" d="100"/>
          <a:sy n="77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7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6DA0-9026-7F48-B219-5D7C1E0D1B73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E23-6EF4-F145-819B-F628301A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CA3BD7-735B-B44A-8E5E-B10A79ECEBE0}"/>
              </a:ext>
            </a:extLst>
          </p:cNvPr>
          <p:cNvSpPr/>
          <p:nvPr/>
        </p:nvSpPr>
        <p:spPr>
          <a:xfrm>
            <a:off x="405321" y="2188734"/>
            <a:ext cx="720000" cy="216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71E61-7869-3C48-A95D-63CB54D6153E}"/>
              </a:ext>
            </a:extLst>
          </p:cNvPr>
          <p:cNvSpPr/>
          <p:nvPr/>
        </p:nvSpPr>
        <p:spPr>
          <a:xfrm>
            <a:off x="405321" y="1468734"/>
            <a:ext cx="216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CB4-33A1-674F-804B-385238DA91F8}"/>
              </a:ext>
            </a:extLst>
          </p:cNvPr>
          <p:cNvSpPr/>
          <p:nvPr/>
        </p:nvSpPr>
        <p:spPr>
          <a:xfrm>
            <a:off x="2968743" y="1468734"/>
            <a:ext cx="720000" cy="216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7C502-813C-F54A-A1B2-3D467C8D1875}"/>
              </a:ext>
            </a:extLst>
          </p:cNvPr>
          <p:cNvSpPr/>
          <p:nvPr/>
        </p:nvSpPr>
        <p:spPr>
          <a:xfrm>
            <a:off x="6379320" y="1468734"/>
            <a:ext cx="2160000" cy="72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34633-AE8C-B445-8F04-C3586B98B4F2}"/>
              </a:ext>
            </a:extLst>
          </p:cNvPr>
          <p:cNvSpPr/>
          <p:nvPr/>
        </p:nvSpPr>
        <p:spPr>
          <a:xfrm>
            <a:off x="9612105" y="1389664"/>
            <a:ext cx="2160000" cy="72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30189-CF27-5A46-B54D-93D890763499}"/>
              </a:ext>
            </a:extLst>
          </p:cNvPr>
          <p:cNvSpPr/>
          <p:nvPr/>
        </p:nvSpPr>
        <p:spPr>
          <a:xfrm>
            <a:off x="3688743" y="1468734"/>
            <a:ext cx="216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73E88C-17D5-9E41-9884-8606CD6DDE39}"/>
              </a:ext>
            </a:extLst>
          </p:cNvPr>
          <p:cNvSpPr/>
          <p:nvPr/>
        </p:nvSpPr>
        <p:spPr>
          <a:xfrm>
            <a:off x="8545359" y="1468734"/>
            <a:ext cx="72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1342E-3E18-3C42-8A99-D44D7C5AA902}"/>
              </a:ext>
            </a:extLst>
          </p:cNvPr>
          <p:cNvSpPr/>
          <p:nvPr/>
        </p:nvSpPr>
        <p:spPr>
          <a:xfrm>
            <a:off x="11052105" y="2109664"/>
            <a:ext cx="72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CA3BD7-735B-B44A-8E5E-B10A79ECEBE0}"/>
              </a:ext>
            </a:extLst>
          </p:cNvPr>
          <p:cNvSpPr/>
          <p:nvPr/>
        </p:nvSpPr>
        <p:spPr>
          <a:xfrm>
            <a:off x="405321" y="2188734"/>
            <a:ext cx="720000" cy="216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71E61-7869-3C48-A95D-63CB54D6153E}"/>
              </a:ext>
            </a:extLst>
          </p:cNvPr>
          <p:cNvSpPr/>
          <p:nvPr/>
        </p:nvSpPr>
        <p:spPr>
          <a:xfrm>
            <a:off x="405321" y="1468734"/>
            <a:ext cx="216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CB4-33A1-674F-804B-385238DA91F8}"/>
              </a:ext>
            </a:extLst>
          </p:cNvPr>
          <p:cNvSpPr/>
          <p:nvPr/>
        </p:nvSpPr>
        <p:spPr>
          <a:xfrm>
            <a:off x="6371510" y="1468734"/>
            <a:ext cx="720000" cy="216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7C502-813C-F54A-A1B2-3D467C8D1875}"/>
              </a:ext>
            </a:extLst>
          </p:cNvPr>
          <p:cNvSpPr/>
          <p:nvPr/>
        </p:nvSpPr>
        <p:spPr>
          <a:xfrm>
            <a:off x="705121" y="6333682"/>
            <a:ext cx="2160000" cy="72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34633-AE8C-B445-8F04-C3586B98B4F2}"/>
              </a:ext>
            </a:extLst>
          </p:cNvPr>
          <p:cNvSpPr/>
          <p:nvPr/>
        </p:nvSpPr>
        <p:spPr>
          <a:xfrm>
            <a:off x="7078280" y="6333682"/>
            <a:ext cx="2160000" cy="72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30189-CF27-5A46-B54D-93D890763499}"/>
              </a:ext>
            </a:extLst>
          </p:cNvPr>
          <p:cNvSpPr/>
          <p:nvPr/>
        </p:nvSpPr>
        <p:spPr>
          <a:xfrm>
            <a:off x="7091510" y="1468734"/>
            <a:ext cx="216000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73E88C-17D5-9E41-9884-8606CD6DDE39}"/>
              </a:ext>
            </a:extLst>
          </p:cNvPr>
          <p:cNvSpPr/>
          <p:nvPr/>
        </p:nvSpPr>
        <p:spPr>
          <a:xfrm>
            <a:off x="2871160" y="6333682"/>
            <a:ext cx="72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1342E-3E18-3C42-8A99-D44D7C5AA902}"/>
              </a:ext>
            </a:extLst>
          </p:cNvPr>
          <p:cNvSpPr/>
          <p:nvPr/>
        </p:nvSpPr>
        <p:spPr>
          <a:xfrm>
            <a:off x="8518280" y="7053682"/>
            <a:ext cx="72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624E2-916C-224E-94EC-4C7BE8245297}"/>
              </a:ext>
            </a:extLst>
          </p:cNvPr>
          <p:cNvSpPr txBox="1"/>
          <p:nvPr/>
        </p:nvSpPr>
        <p:spPr>
          <a:xfrm>
            <a:off x="1405208" y="2334088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D758C-B016-334D-AC0F-876BF5B75EAA}"/>
              </a:ext>
            </a:extLst>
          </p:cNvPr>
          <p:cNvSpPr>
            <a:spLocks noChangeAspect="1"/>
          </p:cNvSpPr>
          <p:nvPr/>
        </p:nvSpPr>
        <p:spPr>
          <a:xfrm>
            <a:off x="3050656" y="3278414"/>
            <a:ext cx="475200" cy="950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9CFDB6-21BB-A948-B62B-C1C5942BC4F5}"/>
              </a:ext>
            </a:extLst>
          </p:cNvPr>
          <p:cNvSpPr>
            <a:spLocks noChangeAspect="1"/>
          </p:cNvSpPr>
          <p:nvPr/>
        </p:nvSpPr>
        <p:spPr>
          <a:xfrm>
            <a:off x="3050656" y="2788814"/>
            <a:ext cx="475200" cy="475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BCD3B5-2807-6D4A-9D49-2A7E60DC284C}"/>
              </a:ext>
            </a:extLst>
          </p:cNvPr>
          <p:cNvSpPr>
            <a:spLocks noChangeAspect="1"/>
          </p:cNvSpPr>
          <p:nvPr/>
        </p:nvSpPr>
        <p:spPr>
          <a:xfrm>
            <a:off x="1725886" y="2788814"/>
            <a:ext cx="480000" cy="14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55612-A489-7E44-ABC6-9821B76D6125}"/>
              </a:ext>
            </a:extLst>
          </p:cNvPr>
          <p:cNvSpPr txBox="1"/>
          <p:nvPr/>
        </p:nvSpPr>
        <p:spPr>
          <a:xfrm>
            <a:off x="2401052" y="32739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A61D-2A87-7D4B-924A-304D747F7D29}"/>
              </a:ext>
            </a:extLst>
          </p:cNvPr>
          <p:cNvSpPr txBox="1"/>
          <p:nvPr/>
        </p:nvSpPr>
        <p:spPr>
          <a:xfrm>
            <a:off x="7332416" y="2334088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923299-638F-CC4F-AC92-5030427466C5}"/>
              </a:ext>
            </a:extLst>
          </p:cNvPr>
          <p:cNvSpPr>
            <a:spLocks/>
          </p:cNvSpPr>
          <p:nvPr/>
        </p:nvSpPr>
        <p:spPr>
          <a:xfrm>
            <a:off x="7798280" y="3753614"/>
            <a:ext cx="475200" cy="475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AA0032-92AB-1644-8511-DC00764BDA49}"/>
              </a:ext>
            </a:extLst>
          </p:cNvPr>
          <p:cNvSpPr>
            <a:spLocks/>
          </p:cNvSpPr>
          <p:nvPr/>
        </p:nvSpPr>
        <p:spPr>
          <a:xfrm>
            <a:off x="8287880" y="3753614"/>
            <a:ext cx="950400" cy="475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879C1-5C16-574C-A99A-263684DE0FFD}"/>
              </a:ext>
            </a:extLst>
          </p:cNvPr>
          <p:cNvSpPr>
            <a:spLocks noChangeAspect="1"/>
          </p:cNvSpPr>
          <p:nvPr/>
        </p:nvSpPr>
        <p:spPr>
          <a:xfrm rot="5400000">
            <a:off x="8278280" y="2249537"/>
            <a:ext cx="48000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360F32-E7E5-0242-8643-86C6DD87B277}"/>
              </a:ext>
            </a:extLst>
          </p:cNvPr>
          <p:cNvSpPr txBox="1"/>
          <p:nvPr/>
        </p:nvSpPr>
        <p:spPr>
          <a:xfrm>
            <a:off x="8217499" y="32739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40027C-7260-8A44-A856-080F49ECC495}"/>
              </a:ext>
            </a:extLst>
          </p:cNvPr>
          <p:cNvSpPr txBox="1"/>
          <p:nvPr/>
        </p:nvSpPr>
        <p:spPr>
          <a:xfrm>
            <a:off x="307012" y="7098222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81803E-5416-4C4C-94F2-FC5572763E07}"/>
              </a:ext>
            </a:extLst>
          </p:cNvPr>
          <p:cNvSpPr>
            <a:spLocks/>
          </p:cNvSpPr>
          <p:nvPr/>
        </p:nvSpPr>
        <p:spPr>
          <a:xfrm>
            <a:off x="772876" y="8517748"/>
            <a:ext cx="950400" cy="475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9A8D27-A4A4-5542-AC48-FE0C90155CD1}"/>
              </a:ext>
            </a:extLst>
          </p:cNvPr>
          <p:cNvSpPr>
            <a:spLocks/>
          </p:cNvSpPr>
          <p:nvPr/>
        </p:nvSpPr>
        <p:spPr>
          <a:xfrm>
            <a:off x="1723276" y="8517748"/>
            <a:ext cx="475200" cy="475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50F181-0DD1-2B4B-B504-5DF5A5145750}"/>
              </a:ext>
            </a:extLst>
          </p:cNvPr>
          <p:cNvSpPr>
            <a:spLocks noChangeAspect="1"/>
          </p:cNvSpPr>
          <p:nvPr/>
        </p:nvSpPr>
        <p:spPr>
          <a:xfrm rot="5400000">
            <a:off x="1252876" y="7013671"/>
            <a:ext cx="480000" cy="14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1D4D8F-93C8-A246-B4DF-3F7EA8394276}"/>
              </a:ext>
            </a:extLst>
          </p:cNvPr>
          <p:cNvSpPr txBox="1"/>
          <p:nvPr/>
        </p:nvSpPr>
        <p:spPr>
          <a:xfrm>
            <a:off x="1192095" y="80381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86452-EF02-8E4E-861C-445C7CDA8B75}"/>
              </a:ext>
            </a:extLst>
          </p:cNvPr>
          <p:cNvSpPr txBox="1"/>
          <p:nvPr/>
        </p:nvSpPr>
        <p:spPr>
          <a:xfrm>
            <a:off x="5881933" y="7200106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5D6FA5-1664-CB4D-B18A-257F3EE777DE}"/>
              </a:ext>
            </a:extLst>
          </p:cNvPr>
          <p:cNvSpPr>
            <a:spLocks noChangeAspect="1"/>
          </p:cNvSpPr>
          <p:nvPr/>
        </p:nvSpPr>
        <p:spPr>
          <a:xfrm>
            <a:off x="7527381" y="8144432"/>
            <a:ext cx="475200" cy="950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80D704-2787-5F4A-ABBC-8D68B696BB2F}"/>
              </a:ext>
            </a:extLst>
          </p:cNvPr>
          <p:cNvSpPr>
            <a:spLocks noChangeAspect="1"/>
          </p:cNvSpPr>
          <p:nvPr/>
        </p:nvSpPr>
        <p:spPr>
          <a:xfrm>
            <a:off x="7527381" y="7654832"/>
            <a:ext cx="475200" cy="475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563C65-363B-964D-B5B7-326C1FF0F905}"/>
              </a:ext>
            </a:extLst>
          </p:cNvPr>
          <p:cNvSpPr>
            <a:spLocks noChangeAspect="1"/>
          </p:cNvSpPr>
          <p:nvPr/>
        </p:nvSpPr>
        <p:spPr>
          <a:xfrm>
            <a:off x="6202611" y="7654832"/>
            <a:ext cx="48000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816E0-68D6-2B40-81FA-34169FA2E2EA}"/>
              </a:ext>
            </a:extLst>
          </p:cNvPr>
          <p:cNvSpPr txBox="1"/>
          <p:nvPr/>
        </p:nvSpPr>
        <p:spPr>
          <a:xfrm>
            <a:off x="6877777" y="814000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6800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4B62BBD-714D-1941-BCD9-884C23EDF1DF}"/>
              </a:ext>
            </a:extLst>
          </p:cNvPr>
          <p:cNvGrpSpPr/>
          <p:nvPr/>
        </p:nvGrpSpPr>
        <p:grpSpPr>
          <a:xfrm>
            <a:off x="2880106" y="2428406"/>
            <a:ext cx="4320000" cy="3600000"/>
            <a:chOff x="38476" y="1198848"/>
            <a:chExt cx="4320000" cy="360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2A09E3E-6E54-DD49-B46F-174A7073A38B}"/>
                </a:ext>
              </a:extLst>
            </p:cNvPr>
            <p:cNvGrpSpPr/>
            <p:nvPr/>
          </p:nvGrpSpPr>
          <p:grpSpPr>
            <a:xfrm>
              <a:off x="415649" y="1558848"/>
              <a:ext cx="3565654" cy="2880000"/>
              <a:chOff x="405321" y="1468734"/>
              <a:chExt cx="3565654" cy="288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CA3BD7-735B-B44A-8E5E-B10A79ECEBE0}"/>
                  </a:ext>
                </a:extLst>
              </p:cNvPr>
              <p:cNvSpPr/>
              <p:nvPr/>
            </p:nvSpPr>
            <p:spPr>
              <a:xfrm>
                <a:off x="405321" y="2188734"/>
                <a:ext cx="720000" cy="216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871E61-7869-3C48-A95D-63CB54D6153E}"/>
                  </a:ext>
                </a:extLst>
              </p:cNvPr>
              <p:cNvSpPr/>
              <p:nvPr/>
            </p:nvSpPr>
            <p:spPr>
              <a:xfrm>
                <a:off x="405321" y="1468734"/>
                <a:ext cx="2160000" cy="72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9624E2-916C-224E-94EC-4C7BE8245297}"/>
                  </a:ext>
                </a:extLst>
              </p:cNvPr>
              <p:cNvSpPr txBox="1"/>
              <p:nvPr/>
            </p:nvSpPr>
            <p:spPr>
              <a:xfrm>
                <a:off x="1405208" y="2334088"/>
                <a:ext cx="25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Word vs. part-word test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1D758C-B016-334D-AC0F-876BF5B75E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656" y="3278414"/>
                <a:ext cx="475200" cy="950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9CFDB6-21BB-A948-B62B-C1C5942BC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656" y="2788814"/>
                <a:ext cx="475200" cy="475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BCD3B5-2807-6D4A-9D49-2A7E60DC28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5886" y="2788814"/>
                <a:ext cx="480000" cy="144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D55612-A489-7E44-ABC6-9821B76D6125}"/>
                  </a:ext>
                </a:extLst>
              </p:cNvPr>
              <p:cNvSpPr txBox="1"/>
              <p:nvPr/>
            </p:nvSpPr>
            <p:spPr>
              <a:xfrm>
                <a:off x="2401052" y="3273991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7D2ABF-F0C4-7444-8E6E-658001030898}"/>
                </a:ext>
              </a:extLst>
            </p:cNvPr>
            <p:cNvSpPr/>
            <p:nvPr/>
          </p:nvSpPr>
          <p:spPr>
            <a:xfrm>
              <a:off x="38476" y="1198848"/>
              <a:ext cx="4320000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322629-D42C-DF4F-B21C-7376558043A2}"/>
              </a:ext>
            </a:extLst>
          </p:cNvPr>
          <p:cNvGrpSpPr/>
          <p:nvPr/>
        </p:nvGrpSpPr>
        <p:grpSpPr>
          <a:xfrm>
            <a:off x="7200106" y="2428406"/>
            <a:ext cx="4320000" cy="3600000"/>
            <a:chOff x="5638280" y="1078928"/>
            <a:chExt cx="4320000" cy="3600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A5D775-FD6A-DB4D-85AA-364284B23188}"/>
                </a:ext>
              </a:extLst>
            </p:cNvPr>
            <p:cNvGrpSpPr/>
            <p:nvPr/>
          </p:nvGrpSpPr>
          <p:grpSpPr>
            <a:xfrm>
              <a:off x="6034944" y="1498888"/>
              <a:ext cx="3526673" cy="2760080"/>
              <a:chOff x="6371510" y="1468734"/>
              <a:chExt cx="3526673" cy="27600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018CB4-33A1-674F-804B-385238DA91F8}"/>
                  </a:ext>
                </a:extLst>
              </p:cNvPr>
              <p:cNvSpPr/>
              <p:nvPr/>
            </p:nvSpPr>
            <p:spPr>
              <a:xfrm>
                <a:off x="6371510" y="1468734"/>
                <a:ext cx="720000" cy="216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930189-CF27-5A46-B54D-93D890763499}"/>
                  </a:ext>
                </a:extLst>
              </p:cNvPr>
              <p:cNvSpPr/>
              <p:nvPr/>
            </p:nvSpPr>
            <p:spPr>
              <a:xfrm>
                <a:off x="7091510" y="1468734"/>
                <a:ext cx="2160000" cy="72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E8A61D-2A87-7D4B-924A-304D747F7D29}"/>
                  </a:ext>
                </a:extLst>
              </p:cNvPr>
              <p:cNvSpPr txBox="1"/>
              <p:nvPr/>
            </p:nvSpPr>
            <p:spPr>
              <a:xfrm>
                <a:off x="7332416" y="2334088"/>
                <a:ext cx="25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Word vs. part-word test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923299-638F-CC4F-AC92-5030427466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98280" y="3753614"/>
                <a:ext cx="475200" cy="4752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AA0032-92AB-1644-8511-DC00764BDA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87880" y="3753614"/>
                <a:ext cx="950400" cy="475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86879C1-5C16-574C-A99A-263684DE0FF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278280" y="2249537"/>
                <a:ext cx="480000" cy="14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360F32-E7E5-0242-8643-86C6DD87B277}"/>
                  </a:ext>
                </a:extLst>
              </p:cNvPr>
              <p:cNvSpPr txBox="1"/>
              <p:nvPr/>
            </p:nvSpPr>
            <p:spPr>
              <a:xfrm>
                <a:off x="8217499" y="3273991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962FDC-516F-A548-9621-383A74776495}"/>
                </a:ext>
              </a:extLst>
            </p:cNvPr>
            <p:cNvSpPr/>
            <p:nvPr/>
          </p:nvSpPr>
          <p:spPr>
            <a:xfrm>
              <a:off x="5638280" y="1078928"/>
              <a:ext cx="4320000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57081-2D37-AD47-A135-2FD845D055BB}"/>
              </a:ext>
            </a:extLst>
          </p:cNvPr>
          <p:cNvGrpSpPr/>
          <p:nvPr/>
        </p:nvGrpSpPr>
        <p:grpSpPr>
          <a:xfrm>
            <a:off x="2880106" y="6028406"/>
            <a:ext cx="4320000" cy="3600000"/>
            <a:chOff x="129547" y="5931271"/>
            <a:chExt cx="4320000" cy="3600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34C809-9AE3-6D40-AA4C-85BB740BE364}"/>
                </a:ext>
              </a:extLst>
            </p:cNvPr>
            <p:cNvGrpSpPr/>
            <p:nvPr/>
          </p:nvGrpSpPr>
          <p:grpSpPr>
            <a:xfrm>
              <a:off x="647473" y="6401638"/>
              <a:ext cx="3284148" cy="2659266"/>
              <a:chOff x="307012" y="6333682"/>
              <a:chExt cx="3284148" cy="26592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B97C502-813C-F54A-A1B2-3D467C8D1875}"/>
                  </a:ext>
                </a:extLst>
              </p:cNvPr>
              <p:cNvSpPr/>
              <p:nvPr/>
            </p:nvSpPr>
            <p:spPr>
              <a:xfrm>
                <a:off x="705121" y="6333682"/>
                <a:ext cx="2160000" cy="72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73E88C-17D5-9E41-9884-8606CD6DDE39}"/>
                  </a:ext>
                </a:extLst>
              </p:cNvPr>
              <p:cNvSpPr/>
              <p:nvPr/>
            </p:nvSpPr>
            <p:spPr>
              <a:xfrm>
                <a:off x="2871160" y="6333682"/>
                <a:ext cx="720000" cy="216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40027C-7260-8A44-A856-080F49ECC495}"/>
                  </a:ext>
                </a:extLst>
              </p:cNvPr>
              <p:cNvSpPr txBox="1"/>
              <p:nvPr/>
            </p:nvSpPr>
            <p:spPr>
              <a:xfrm>
                <a:off x="307012" y="7098222"/>
                <a:ext cx="25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Word vs. part-word test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81803E-5416-4C4C-94F2-FC5572763E0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2876" y="8517748"/>
                <a:ext cx="950400" cy="4752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9A8D27-A4A4-5542-AC48-FE0C90155C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23276" y="8517748"/>
                <a:ext cx="475200" cy="475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50F181-0DD1-2B4B-B504-5DF5A514575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252876" y="7013671"/>
                <a:ext cx="480000" cy="144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1D4D8F-93C8-A246-B4DF-3F7EA8394276}"/>
                  </a:ext>
                </a:extLst>
              </p:cNvPr>
              <p:cNvSpPr txBox="1"/>
              <p:nvPr/>
            </p:nvSpPr>
            <p:spPr>
              <a:xfrm>
                <a:off x="1192095" y="8038125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F2F68C-CE43-2B4B-B50D-8E465784C780}"/>
                </a:ext>
              </a:extLst>
            </p:cNvPr>
            <p:cNvSpPr/>
            <p:nvPr/>
          </p:nvSpPr>
          <p:spPr>
            <a:xfrm>
              <a:off x="129547" y="5931271"/>
              <a:ext cx="4320000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4D8D1F-CFEC-0B44-A718-C699F36F5F35}"/>
              </a:ext>
            </a:extLst>
          </p:cNvPr>
          <p:cNvGrpSpPr/>
          <p:nvPr/>
        </p:nvGrpSpPr>
        <p:grpSpPr>
          <a:xfrm>
            <a:off x="7200106" y="6028406"/>
            <a:ext cx="4320000" cy="3600000"/>
            <a:chOff x="5827879" y="6030979"/>
            <a:chExt cx="4320000" cy="3600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3FC915-C78C-0646-975B-B7C22189AF05}"/>
                </a:ext>
              </a:extLst>
            </p:cNvPr>
            <p:cNvGrpSpPr/>
            <p:nvPr/>
          </p:nvGrpSpPr>
          <p:grpSpPr>
            <a:xfrm>
              <a:off x="6309706" y="6390979"/>
              <a:ext cx="3356347" cy="2880000"/>
              <a:chOff x="5881933" y="6333682"/>
              <a:chExt cx="3356347" cy="288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F734633-AE8C-B445-8F04-C3586B98B4F2}"/>
                  </a:ext>
                </a:extLst>
              </p:cNvPr>
              <p:cNvSpPr/>
              <p:nvPr/>
            </p:nvSpPr>
            <p:spPr>
              <a:xfrm>
                <a:off x="7078280" y="6333682"/>
                <a:ext cx="2160000" cy="72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D1342E-3E18-3C42-8A99-D44D7C5AA902}"/>
                  </a:ext>
                </a:extLst>
              </p:cNvPr>
              <p:cNvSpPr/>
              <p:nvPr/>
            </p:nvSpPr>
            <p:spPr>
              <a:xfrm>
                <a:off x="8518280" y="7053682"/>
                <a:ext cx="720000" cy="216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986452-EF02-8E4E-861C-445C7CDA8B75}"/>
                  </a:ext>
                </a:extLst>
              </p:cNvPr>
              <p:cNvSpPr txBox="1"/>
              <p:nvPr/>
            </p:nvSpPr>
            <p:spPr>
              <a:xfrm>
                <a:off x="5881933" y="7098222"/>
                <a:ext cx="256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Word vs. part-word test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5D6FA5-1664-CB4D-B18A-257F3EE77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7381" y="7983271"/>
                <a:ext cx="475200" cy="950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80D704-2787-5F4A-ABBC-8D68B696BB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7381" y="7493671"/>
                <a:ext cx="475200" cy="4752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563C65-363B-964D-B5B7-326C1FF0F9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2611" y="7493671"/>
                <a:ext cx="480000" cy="14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6816E0-68D6-2B40-81FA-34169FA2E2EA}"/>
                  </a:ext>
                </a:extLst>
              </p:cNvPr>
              <p:cNvSpPr txBox="1"/>
              <p:nvPr/>
            </p:nvSpPr>
            <p:spPr>
              <a:xfrm>
                <a:off x="6877777" y="8140009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vs.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664931-1E8A-D140-A11F-A88E064B214D}"/>
                </a:ext>
              </a:extLst>
            </p:cNvPr>
            <p:cNvSpPr/>
            <p:nvPr/>
          </p:nvSpPr>
          <p:spPr>
            <a:xfrm>
              <a:off x="5827879" y="6030979"/>
              <a:ext cx="4320000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FD60DA6-BB35-BA41-845D-C516B53D0609}"/>
              </a:ext>
            </a:extLst>
          </p:cNvPr>
          <p:cNvSpPr txBox="1"/>
          <p:nvPr/>
        </p:nvSpPr>
        <p:spPr>
          <a:xfrm>
            <a:off x="6843918" y="55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824A73-E7BF-DA49-931C-B7F68BE9EE16}"/>
              </a:ext>
            </a:extLst>
          </p:cNvPr>
          <p:cNvSpPr txBox="1"/>
          <p:nvPr/>
        </p:nvSpPr>
        <p:spPr>
          <a:xfrm>
            <a:off x="11163918" y="55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AAED42-459D-D940-99A1-72207305ACEA}"/>
              </a:ext>
            </a:extLst>
          </p:cNvPr>
          <p:cNvSpPr txBox="1"/>
          <p:nvPr/>
        </p:nvSpPr>
        <p:spPr>
          <a:xfrm>
            <a:off x="6843918" y="91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69C6B3-3820-A74E-9A23-AB04141DB6CE}"/>
              </a:ext>
            </a:extLst>
          </p:cNvPr>
          <p:cNvSpPr txBox="1"/>
          <p:nvPr/>
        </p:nvSpPr>
        <p:spPr>
          <a:xfrm>
            <a:off x="11163918" y="91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216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CA3BD7-735B-B44A-8E5E-B10A79ECEBE0}"/>
              </a:ext>
            </a:extLst>
          </p:cNvPr>
          <p:cNvSpPr/>
          <p:nvPr/>
        </p:nvSpPr>
        <p:spPr>
          <a:xfrm>
            <a:off x="3257279" y="3508406"/>
            <a:ext cx="720000" cy="216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71E61-7869-3C48-A95D-63CB54D6153E}"/>
              </a:ext>
            </a:extLst>
          </p:cNvPr>
          <p:cNvSpPr/>
          <p:nvPr/>
        </p:nvSpPr>
        <p:spPr>
          <a:xfrm>
            <a:off x="3257279" y="2788406"/>
            <a:ext cx="2160000" cy="72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624E2-916C-224E-94EC-4C7BE8245297}"/>
              </a:ext>
            </a:extLst>
          </p:cNvPr>
          <p:cNvSpPr txBox="1"/>
          <p:nvPr/>
        </p:nvSpPr>
        <p:spPr>
          <a:xfrm>
            <a:off x="4257166" y="3653760"/>
            <a:ext cx="25657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D758C-B016-334D-AC0F-876BF5B75EAA}"/>
              </a:ext>
            </a:extLst>
          </p:cNvPr>
          <p:cNvSpPr>
            <a:spLocks noChangeAspect="1"/>
          </p:cNvSpPr>
          <p:nvPr/>
        </p:nvSpPr>
        <p:spPr>
          <a:xfrm>
            <a:off x="5902614" y="4598086"/>
            <a:ext cx="475200" cy="9504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9CFDB6-21BB-A948-B62B-C1C5942BC4F5}"/>
              </a:ext>
            </a:extLst>
          </p:cNvPr>
          <p:cNvSpPr>
            <a:spLocks noChangeAspect="1"/>
          </p:cNvSpPr>
          <p:nvPr/>
        </p:nvSpPr>
        <p:spPr>
          <a:xfrm>
            <a:off x="5902614" y="4108486"/>
            <a:ext cx="475200" cy="4752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BCD3B5-2807-6D4A-9D49-2A7E60DC284C}"/>
              </a:ext>
            </a:extLst>
          </p:cNvPr>
          <p:cNvSpPr>
            <a:spLocks noChangeAspect="1"/>
          </p:cNvSpPr>
          <p:nvPr/>
        </p:nvSpPr>
        <p:spPr>
          <a:xfrm>
            <a:off x="4577844" y="4108486"/>
            <a:ext cx="480000" cy="144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55612-A489-7E44-ABC6-9821B76D6125}"/>
              </a:ext>
            </a:extLst>
          </p:cNvPr>
          <p:cNvSpPr txBox="1"/>
          <p:nvPr/>
        </p:nvSpPr>
        <p:spPr>
          <a:xfrm>
            <a:off x="5253010" y="4593663"/>
            <a:ext cx="4796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D2ABF-F0C4-7444-8E6E-658001030898}"/>
              </a:ext>
            </a:extLst>
          </p:cNvPr>
          <p:cNvSpPr/>
          <p:nvPr/>
        </p:nvSpPr>
        <p:spPr>
          <a:xfrm>
            <a:off x="2880106" y="2428406"/>
            <a:ext cx="432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18CB4-33A1-674F-804B-385238DA91F8}"/>
              </a:ext>
            </a:extLst>
          </p:cNvPr>
          <p:cNvSpPr/>
          <p:nvPr/>
        </p:nvSpPr>
        <p:spPr>
          <a:xfrm>
            <a:off x="7596770" y="2848366"/>
            <a:ext cx="720000" cy="216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30189-CF27-5A46-B54D-93D890763499}"/>
              </a:ext>
            </a:extLst>
          </p:cNvPr>
          <p:cNvSpPr/>
          <p:nvPr/>
        </p:nvSpPr>
        <p:spPr>
          <a:xfrm>
            <a:off x="8316770" y="2848366"/>
            <a:ext cx="2160000" cy="72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A61D-2A87-7D4B-924A-304D747F7D29}"/>
              </a:ext>
            </a:extLst>
          </p:cNvPr>
          <p:cNvSpPr txBox="1"/>
          <p:nvPr/>
        </p:nvSpPr>
        <p:spPr>
          <a:xfrm>
            <a:off x="8557676" y="3713720"/>
            <a:ext cx="25657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923299-638F-CC4F-AC92-5030427466C5}"/>
              </a:ext>
            </a:extLst>
          </p:cNvPr>
          <p:cNvSpPr>
            <a:spLocks/>
          </p:cNvSpPr>
          <p:nvPr/>
        </p:nvSpPr>
        <p:spPr>
          <a:xfrm>
            <a:off x="9023540" y="5133246"/>
            <a:ext cx="475200" cy="4752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AA0032-92AB-1644-8511-DC00764BDA49}"/>
              </a:ext>
            </a:extLst>
          </p:cNvPr>
          <p:cNvSpPr>
            <a:spLocks/>
          </p:cNvSpPr>
          <p:nvPr/>
        </p:nvSpPr>
        <p:spPr>
          <a:xfrm>
            <a:off x="9513140" y="5133246"/>
            <a:ext cx="950400" cy="4752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879C1-5C16-574C-A99A-263684DE0FFD}"/>
              </a:ext>
            </a:extLst>
          </p:cNvPr>
          <p:cNvSpPr>
            <a:spLocks noChangeAspect="1"/>
          </p:cNvSpPr>
          <p:nvPr/>
        </p:nvSpPr>
        <p:spPr>
          <a:xfrm rot="5400000">
            <a:off x="9503540" y="3629169"/>
            <a:ext cx="480000" cy="144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360F32-E7E5-0242-8643-86C6DD87B277}"/>
              </a:ext>
            </a:extLst>
          </p:cNvPr>
          <p:cNvSpPr txBox="1"/>
          <p:nvPr/>
        </p:nvSpPr>
        <p:spPr>
          <a:xfrm>
            <a:off x="9442759" y="4653623"/>
            <a:ext cx="4796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962FDC-516F-A548-9621-383A74776495}"/>
              </a:ext>
            </a:extLst>
          </p:cNvPr>
          <p:cNvSpPr/>
          <p:nvPr/>
        </p:nvSpPr>
        <p:spPr>
          <a:xfrm>
            <a:off x="7200106" y="2428406"/>
            <a:ext cx="432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7C502-813C-F54A-A1B2-3D467C8D1875}"/>
              </a:ext>
            </a:extLst>
          </p:cNvPr>
          <p:cNvSpPr/>
          <p:nvPr/>
        </p:nvSpPr>
        <p:spPr>
          <a:xfrm>
            <a:off x="3796141" y="6498773"/>
            <a:ext cx="2160000" cy="72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73E88C-17D5-9E41-9884-8606CD6DDE39}"/>
              </a:ext>
            </a:extLst>
          </p:cNvPr>
          <p:cNvSpPr/>
          <p:nvPr/>
        </p:nvSpPr>
        <p:spPr>
          <a:xfrm>
            <a:off x="5962180" y="6498773"/>
            <a:ext cx="720000" cy="216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40027C-7260-8A44-A856-080F49ECC495}"/>
              </a:ext>
            </a:extLst>
          </p:cNvPr>
          <p:cNvSpPr txBox="1"/>
          <p:nvPr/>
        </p:nvSpPr>
        <p:spPr>
          <a:xfrm>
            <a:off x="3398032" y="7263313"/>
            <a:ext cx="25657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81803E-5416-4C4C-94F2-FC5572763E07}"/>
              </a:ext>
            </a:extLst>
          </p:cNvPr>
          <p:cNvSpPr>
            <a:spLocks/>
          </p:cNvSpPr>
          <p:nvPr/>
        </p:nvSpPr>
        <p:spPr>
          <a:xfrm>
            <a:off x="3863896" y="8682839"/>
            <a:ext cx="950400" cy="4752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9A8D27-A4A4-5542-AC48-FE0C90155CD1}"/>
              </a:ext>
            </a:extLst>
          </p:cNvPr>
          <p:cNvSpPr>
            <a:spLocks/>
          </p:cNvSpPr>
          <p:nvPr/>
        </p:nvSpPr>
        <p:spPr>
          <a:xfrm>
            <a:off x="4814296" y="8682839"/>
            <a:ext cx="475200" cy="4752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50F181-0DD1-2B4B-B504-5DF5A5145750}"/>
              </a:ext>
            </a:extLst>
          </p:cNvPr>
          <p:cNvSpPr>
            <a:spLocks noChangeAspect="1"/>
          </p:cNvSpPr>
          <p:nvPr/>
        </p:nvSpPr>
        <p:spPr>
          <a:xfrm rot="5400000">
            <a:off x="4343896" y="7178762"/>
            <a:ext cx="480000" cy="144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1D4D8F-93C8-A246-B4DF-3F7EA8394276}"/>
              </a:ext>
            </a:extLst>
          </p:cNvPr>
          <p:cNvSpPr txBox="1"/>
          <p:nvPr/>
        </p:nvSpPr>
        <p:spPr>
          <a:xfrm>
            <a:off x="4283115" y="8203216"/>
            <a:ext cx="4796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F2F68C-CE43-2B4B-B50D-8E465784C780}"/>
              </a:ext>
            </a:extLst>
          </p:cNvPr>
          <p:cNvSpPr/>
          <p:nvPr/>
        </p:nvSpPr>
        <p:spPr>
          <a:xfrm>
            <a:off x="2880106" y="6028406"/>
            <a:ext cx="432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34633-AE8C-B445-8F04-C3586B98B4F2}"/>
              </a:ext>
            </a:extLst>
          </p:cNvPr>
          <p:cNvSpPr/>
          <p:nvPr/>
        </p:nvSpPr>
        <p:spPr>
          <a:xfrm>
            <a:off x="8878280" y="6388406"/>
            <a:ext cx="2160000" cy="7200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1342E-3E18-3C42-8A99-D44D7C5AA902}"/>
              </a:ext>
            </a:extLst>
          </p:cNvPr>
          <p:cNvSpPr/>
          <p:nvPr/>
        </p:nvSpPr>
        <p:spPr>
          <a:xfrm>
            <a:off x="10318280" y="7108406"/>
            <a:ext cx="720000" cy="216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86452-EF02-8E4E-861C-445C7CDA8B75}"/>
              </a:ext>
            </a:extLst>
          </p:cNvPr>
          <p:cNvSpPr txBox="1"/>
          <p:nvPr/>
        </p:nvSpPr>
        <p:spPr>
          <a:xfrm>
            <a:off x="7681933" y="7152946"/>
            <a:ext cx="25657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vs. part-word test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5D6FA5-1664-CB4D-B18A-257F3EE777DE}"/>
              </a:ext>
            </a:extLst>
          </p:cNvPr>
          <p:cNvSpPr>
            <a:spLocks noChangeAspect="1"/>
          </p:cNvSpPr>
          <p:nvPr/>
        </p:nvSpPr>
        <p:spPr>
          <a:xfrm>
            <a:off x="9327381" y="8037995"/>
            <a:ext cx="475200" cy="9504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80D704-2787-5F4A-ABBC-8D68B696BB2F}"/>
              </a:ext>
            </a:extLst>
          </p:cNvPr>
          <p:cNvSpPr>
            <a:spLocks noChangeAspect="1"/>
          </p:cNvSpPr>
          <p:nvPr/>
        </p:nvSpPr>
        <p:spPr>
          <a:xfrm>
            <a:off x="9327381" y="7548395"/>
            <a:ext cx="475200" cy="475200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563C65-363B-964D-B5B7-326C1FF0F905}"/>
              </a:ext>
            </a:extLst>
          </p:cNvPr>
          <p:cNvSpPr>
            <a:spLocks noChangeAspect="1"/>
          </p:cNvSpPr>
          <p:nvPr/>
        </p:nvSpPr>
        <p:spPr>
          <a:xfrm>
            <a:off x="8002611" y="7548395"/>
            <a:ext cx="480000" cy="14400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816E0-68D6-2B40-81FA-34169FA2E2EA}"/>
              </a:ext>
            </a:extLst>
          </p:cNvPr>
          <p:cNvSpPr txBox="1"/>
          <p:nvPr/>
        </p:nvSpPr>
        <p:spPr>
          <a:xfrm>
            <a:off x="8677777" y="8194733"/>
            <a:ext cx="4796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4931-1E8A-D140-A11F-A88E064B214D}"/>
              </a:ext>
            </a:extLst>
          </p:cNvPr>
          <p:cNvSpPr/>
          <p:nvPr/>
        </p:nvSpPr>
        <p:spPr>
          <a:xfrm>
            <a:off x="7200106" y="6028406"/>
            <a:ext cx="432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D60DA6-BB35-BA41-845D-C516B53D0609}"/>
              </a:ext>
            </a:extLst>
          </p:cNvPr>
          <p:cNvSpPr txBox="1"/>
          <p:nvPr/>
        </p:nvSpPr>
        <p:spPr>
          <a:xfrm>
            <a:off x="6843918" y="55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824A73-E7BF-DA49-931C-B7F68BE9EE16}"/>
              </a:ext>
            </a:extLst>
          </p:cNvPr>
          <p:cNvSpPr txBox="1"/>
          <p:nvPr/>
        </p:nvSpPr>
        <p:spPr>
          <a:xfrm>
            <a:off x="11163918" y="55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AAED42-459D-D940-99A1-72207305ACEA}"/>
              </a:ext>
            </a:extLst>
          </p:cNvPr>
          <p:cNvSpPr txBox="1"/>
          <p:nvPr/>
        </p:nvSpPr>
        <p:spPr>
          <a:xfrm>
            <a:off x="6843918" y="91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69C6B3-3820-A74E-9A23-AB04141DB6CE}"/>
              </a:ext>
            </a:extLst>
          </p:cNvPr>
          <p:cNvSpPr txBox="1"/>
          <p:nvPr/>
        </p:nvSpPr>
        <p:spPr>
          <a:xfrm>
            <a:off x="11163918" y="9166741"/>
            <a:ext cx="356188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E01B2A-4465-014D-96A1-AB8792B0E071}"/>
              </a:ext>
            </a:extLst>
          </p:cNvPr>
          <p:cNvGrpSpPr/>
          <p:nvPr/>
        </p:nvGrpSpPr>
        <p:grpSpPr>
          <a:xfrm>
            <a:off x="3790102" y="6498773"/>
            <a:ext cx="2171178" cy="720000"/>
            <a:chOff x="3790102" y="6498773"/>
            <a:chExt cx="2171178" cy="720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AF03AA-CCEF-CF4A-A2EA-1F7203831D2A}"/>
                </a:ext>
              </a:extLst>
            </p:cNvPr>
            <p:cNvSpPr/>
            <p:nvPr/>
          </p:nvSpPr>
          <p:spPr>
            <a:xfrm>
              <a:off x="3790102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9E3DC9-8447-E143-8A07-E1E3627E4155}"/>
                </a:ext>
              </a:extLst>
            </p:cNvPr>
            <p:cNvSpPr/>
            <p:nvPr/>
          </p:nvSpPr>
          <p:spPr>
            <a:xfrm>
              <a:off x="4515691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D0A1048-F3E4-614B-99E9-506591740009}"/>
                </a:ext>
              </a:extLst>
            </p:cNvPr>
            <p:cNvSpPr/>
            <p:nvPr/>
          </p:nvSpPr>
          <p:spPr>
            <a:xfrm>
              <a:off x="5241280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07C8DF-A6A9-D44C-89F5-0DD69E1C3A1C}"/>
              </a:ext>
            </a:extLst>
          </p:cNvPr>
          <p:cNvGrpSpPr/>
          <p:nvPr/>
        </p:nvGrpSpPr>
        <p:grpSpPr>
          <a:xfrm>
            <a:off x="5962180" y="6498773"/>
            <a:ext cx="720000" cy="2164531"/>
            <a:chOff x="5962180" y="6498773"/>
            <a:chExt cx="720000" cy="21645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1981FE-EBD3-CF47-A333-A0907C6E07D4}"/>
                </a:ext>
              </a:extLst>
            </p:cNvPr>
            <p:cNvSpPr/>
            <p:nvPr/>
          </p:nvSpPr>
          <p:spPr>
            <a:xfrm>
              <a:off x="5962180" y="6498773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4A947D8-274E-304D-B4E5-A95D52DFC373}"/>
                </a:ext>
              </a:extLst>
            </p:cNvPr>
            <p:cNvSpPr/>
            <p:nvPr/>
          </p:nvSpPr>
          <p:spPr>
            <a:xfrm>
              <a:off x="5962180" y="7943304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5DD6DC-8F47-8C4E-8203-F0CBBDE060C9}"/>
                </a:ext>
              </a:extLst>
            </p:cNvPr>
            <p:cNvSpPr/>
            <p:nvPr/>
          </p:nvSpPr>
          <p:spPr>
            <a:xfrm>
              <a:off x="5962180" y="7221038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BC5D93-15E3-EE43-B8DE-D43CC015515C}"/>
              </a:ext>
            </a:extLst>
          </p:cNvPr>
          <p:cNvGrpSpPr/>
          <p:nvPr/>
        </p:nvGrpSpPr>
        <p:grpSpPr>
          <a:xfrm>
            <a:off x="3247468" y="3507978"/>
            <a:ext cx="720000" cy="2147370"/>
            <a:chOff x="3247468" y="3507978"/>
            <a:chExt cx="720000" cy="214737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254138-9EF7-E240-8908-6AB7A1ED603A}"/>
                </a:ext>
              </a:extLst>
            </p:cNvPr>
            <p:cNvSpPr/>
            <p:nvPr/>
          </p:nvSpPr>
          <p:spPr>
            <a:xfrm>
              <a:off x="3247468" y="4935348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A4F8D3A-C242-344E-AFE3-2B5EDBBDD615}"/>
                </a:ext>
              </a:extLst>
            </p:cNvPr>
            <p:cNvSpPr/>
            <p:nvPr/>
          </p:nvSpPr>
          <p:spPr>
            <a:xfrm>
              <a:off x="3247468" y="422166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FDD0974-9A79-6447-86B5-2929DD99D7D3}"/>
                </a:ext>
              </a:extLst>
            </p:cNvPr>
            <p:cNvSpPr/>
            <p:nvPr/>
          </p:nvSpPr>
          <p:spPr>
            <a:xfrm>
              <a:off x="3247468" y="3507978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EDF842-200D-FE45-BFE3-C9377267193B}"/>
              </a:ext>
            </a:extLst>
          </p:cNvPr>
          <p:cNvGrpSpPr/>
          <p:nvPr/>
        </p:nvGrpSpPr>
        <p:grpSpPr>
          <a:xfrm>
            <a:off x="3245399" y="2788406"/>
            <a:ext cx="2166701" cy="720000"/>
            <a:chOff x="3245399" y="2788406"/>
            <a:chExt cx="2166701" cy="720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A8677D1-5609-AB48-A133-68C8D0D8E408}"/>
                </a:ext>
              </a:extLst>
            </p:cNvPr>
            <p:cNvSpPr/>
            <p:nvPr/>
          </p:nvSpPr>
          <p:spPr>
            <a:xfrm>
              <a:off x="3245399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0FF403A-FDD1-BB44-9192-E87BC442ACE8}"/>
                </a:ext>
              </a:extLst>
            </p:cNvPr>
            <p:cNvSpPr/>
            <p:nvPr/>
          </p:nvSpPr>
          <p:spPr>
            <a:xfrm>
              <a:off x="4692100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08415D-0F23-9248-B6CD-5C7C6670140E}"/>
                </a:ext>
              </a:extLst>
            </p:cNvPr>
            <p:cNvSpPr/>
            <p:nvPr/>
          </p:nvSpPr>
          <p:spPr>
            <a:xfrm>
              <a:off x="3973774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263A64F-939E-8540-A3A5-9C4739FE3619}"/>
              </a:ext>
            </a:extLst>
          </p:cNvPr>
          <p:cNvGrpSpPr/>
          <p:nvPr/>
        </p:nvGrpSpPr>
        <p:grpSpPr>
          <a:xfrm>
            <a:off x="7596770" y="2848593"/>
            <a:ext cx="720000" cy="2147370"/>
            <a:chOff x="3247468" y="3507978"/>
            <a:chExt cx="720000" cy="214737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A3ED14-E071-E448-91AE-24DDB80C4523}"/>
                </a:ext>
              </a:extLst>
            </p:cNvPr>
            <p:cNvSpPr/>
            <p:nvPr/>
          </p:nvSpPr>
          <p:spPr>
            <a:xfrm>
              <a:off x="3247468" y="4935348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3F761C-A5FC-2641-9695-E31FC3B7B963}"/>
                </a:ext>
              </a:extLst>
            </p:cNvPr>
            <p:cNvSpPr/>
            <p:nvPr/>
          </p:nvSpPr>
          <p:spPr>
            <a:xfrm>
              <a:off x="3247468" y="422166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01C9F0F-6350-BC4B-AB37-189909972088}"/>
                </a:ext>
              </a:extLst>
            </p:cNvPr>
            <p:cNvSpPr/>
            <p:nvPr/>
          </p:nvSpPr>
          <p:spPr>
            <a:xfrm>
              <a:off x="3247468" y="3507978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257457-2027-0C4B-898C-1B13F7662A39}"/>
              </a:ext>
            </a:extLst>
          </p:cNvPr>
          <p:cNvGrpSpPr/>
          <p:nvPr/>
        </p:nvGrpSpPr>
        <p:grpSpPr>
          <a:xfrm>
            <a:off x="8313420" y="2850995"/>
            <a:ext cx="2166701" cy="720000"/>
            <a:chOff x="3245399" y="2788406"/>
            <a:chExt cx="2166701" cy="72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495D9C-EF75-A341-AFAA-F08FFA390DA5}"/>
                </a:ext>
              </a:extLst>
            </p:cNvPr>
            <p:cNvSpPr/>
            <p:nvPr/>
          </p:nvSpPr>
          <p:spPr>
            <a:xfrm>
              <a:off x="3245399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86C4D9E-CE22-1D48-90AF-D5A36383906C}"/>
                </a:ext>
              </a:extLst>
            </p:cNvPr>
            <p:cNvSpPr/>
            <p:nvPr/>
          </p:nvSpPr>
          <p:spPr>
            <a:xfrm>
              <a:off x="4692100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167D1EA-FD30-6248-897E-202BD41DAE0D}"/>
                </a:ext>
              </a:extLst>
            </p:cNvPr>
            <p:cNvSpPr/>
            <p:nvPr/>
          </p:nvSpPr>
          <p:spPr>
            <a:xfrm>
              <a:off x="3973774" y="2788406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97CD2C-B7A7-E047-BFFD-049C8D5E3B0D}"/>
              </a:ext>
            </a:extLst>
          </p:cNvPr>
          <p:cNvGrpSpPr/>
          <p:nvPr/>
        </p:nvGrpSpPr>
        <p:grpSpPr>
          <a:xfrm>
            <a:off x="8872691" y="6364456"/>
            <a:ext cx="2171178" cy="720000"/>
            <a:chOff x="3790102" y="6498773"/>
            <a:chExt cx="2171178" cy="720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79AC46-2417-F945-AD61-A6CEAD0E6E5D}"/>
                </a:ext>
              </a:extLst>
            </p:cNvPr>
            <p:cNvSpPr/>
            <p:nvPr/>
          </p:nvSpPr>
          <p:spPr>
            <a:xfrm>
              <a:off x="3790102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CA1092B-7BD3-4943-925B-23FDA2FC4E33}"/>
                </a:ext>
              </a:extLst>
            </p:cNvPr>
            <p:cNvSpPr/>
            <p:nvPr/>
          </p:nvSpPr>
          <p:spPr>
            <a:xfrm>
              <a:off x="4515691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9824EFD-A57B-FD42-8804-D3C6C7015AD9}"/>
                </a:ext>
              </a:extLst>
            </p:cNvPr>
            <p:cNvSpPr/>
            <p:nvPr/>
          </p:nvSpPr>
          <p:spPr>
            <a:xfrm>
              <a:off x="5241280" y="6498773"/>
              <a:ext cx="7200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A26722-B183-7645-9060-8ECF5AF864E7}"/>
              </a:ext>
            </a:extLst>
          </p:cNvPr>
          <p:cNvGrpSpPr/>
          <p:nvPr/>
        </p:nvGrpSpPr>
        <p:grpSpPr>
          <a:xfrm>
            <a:off x="10323799" y="7103875"/>
            <a:ext cx="720000" cy="2164531"/>
            <a:chOff x="5962180" y="6498773"/>
            <a:chExt cx="720000" cy="216453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C616ED8-24EA-1B4B-A0C6-11A285FAF0A2}"/>
                </a:ext>
              </a:extLst>
            </p:cNvPr>
            <p:cNvSpPr/>
            <p:nvPr/>
          </p:nvSpPr>
          <p:spPr>
            <a:xfrm>
              <a:off x="5962180" y="6498773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B1B70BF-614F-894F-A824-1094444BB6C9}"/>
                </a:ext>
              </a:extLst>
            </p:cNvPr>
            <p:cNvSpPr/>
            <p:nvPr/>
          </p:nvSpPr>
          <p:spPr>
            <a:xfrm>
              <a:off x="5962180" y="7943304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E84C28E-AF91-9F42-B6BC-36A23325B834}"/>
                </a:ext>
              </a:extLst>
            </p:cNvPr>
            <p:cNvSpPr/>
            <p:nvPr/>
          </p:nvSpPr>
          <p:spPr>
            <a:xfrm>
              <a:off x="5962180" y="7221038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58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symbols on a white background&#10;&#10;Description automatically generated">
            <a:extLst>
              <a:ext uri="{FF2B5EF4-FFF2-40B4-BE49-F238E27FC236}">
                <a16:creationId xmlns:a16="http://schemas.microsoft.com/office/drawing/2014/main" id="{C3ED9F0D-536E-0D36-5F3E-FB9F54FF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7" y="1773396"/>
            <a:ext cx="4903186" cy="6465600"/>
          </a:xfrm>
          <a:prstGeom prst="rect">
            <a:avLst/>
          </a:prstGeom>
        </p:spPr>
      </p:pic>
      <p:pic>
        <p:nvPicPr>
          <p:cNvPr id="14" name="Picture 13" descr="A black and white border with different shapes&#10;&#10;Description automatically generated">
            <a:extLst>
              <a:ext uri="{FF2B5EF4-FFF2-40B4-BE49-F238E27FC236}">
                <a16:creationId xmlns:a16="http://schemas.microsoft.com/office/drawing/2014/main" id="{F6770C55-F38B-BB8B-3C7B-77E76B61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17" y="1801119"/>
            <a:ext cx="6934200" cy="5257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C86216-4095-937C-3513-1155B119FC1A}"/>
              </a:ext>
            </a:extLst>
          </p:cNvPr>
          <p:cNvSpPr/>
          <p:nvPr/>
        </p:nvSpPr>
        <p:spPr>
          <a:xfrm>
            <a:off x="1455260" y="1773396"/>
            <a:ext cx="5112000" cy="6552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6716D-29A5-D19C-83D6-35954A336D42}"/>
              </a:ext>
            </a:extLst>
          </p:cNvPr>
          <p:cNvSpPr/>
          <p:nvPr/>
        </p:nvSpPr>
        <p:spPr>
          <a:xfrm>
            <a:off x="6563667" y="1773396"/>
            <a:ext cx="7200000" cy="6552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F0F5B-AB4F-293E-7F02-CC169C01F713}"/>
              </a:ext>
            </a:extLst>
          </p:cNvPr>
          <p:cNvSpPr txBox="1"/>
          <p:nvPr/>
        </p:nvSpPr>
        <p:spPr>
          <a:xfrm>
            <a:off x="6211072" y="7863731"/>
            <a:ext cx="356188" cy="461665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F0682-D92C-6688-C99F-E94DB90CCEAB}"/>
              </a:ext>
            </a:extLst>
          </p:cNvPr>
          <p:cNvSpPr txBox="1"/>
          <p:nvPr/>
        </p:nvSpPr>
        <p:spPr>
          <a:xfrm>
            <a:off x="13407479" y="7863731"/>
            <a:ext cx="356188" cy="461665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2317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167</Words>
  <Application>Microsoft Macintosh PowerPoint</Application>
  <PresentationFormat>Custom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Ansgar Endress</dc:creator>
  <cp:lastModifiedBy>Endress, Ansgar</cp:lastModifiedBy>
  <cp:revision>12</cp:revision>
  <dcterms:created xsi:type="dcterms:W3CDTF">2021-10-25T08:09:18Z</dcterms:created>
  <dcterms:modified xsi:type="dcterms:W3CDTF">2024-06-10T23:08:10Z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c24981-b6df-48f8-949b-0896357b9b03_Enabled">
    <vt:lpwstr>true</vt:lpwstr>
  </property>
  <property fmtid="{D5CDD505-2E9C-101B-9397-08002B2CF9AE}" pid="3" name="MSIP_Label_06c24981-b6df-48f8-949b-0896357b9b03_SetDate">
    <vt:lpwstr>2024-06-10T23:07:30Z</vt:lpwstr>
  </property>
  <property fmtid="{D5CDD505-2E9C-101B-9397-08002B2CF9AE}" pid="4" name="MSIP_Label_06c24981-b6df-48f8-949b-0896357b9b03_Method">
    <vt:lpwstr>Standard</vt:lpwstr>
  </property>
  <property fmtid="{D5CDD505-2E9C-101B-9397-08002B2CF9AE}" pid="5" name="MSIP_Label_06c24981-b6df-48f8-949b-0896357b9b03_Name">
    <vt:lpwstr>Official</vt:lpwstr>
  </property>
  <property fmtid="{D5CDD505-2E9C-101B-9397-08002B2CF9AE}" pid="6" name="MSIP_Label_06c24981-b6df-48f8-949b-0896357b9b03_SiteId">
    <vt:lpwstr>dd615949-5bd0-4da0-ac52-28ef8d336373</vt:lpwstr>
  </property>
  <property fmtid="{D5CDD505-2E9C-101B-9397-08002B2CF9AE}" pid="7" name="MSIP_Label_06c24981-b6df-48f8-949b-0896357b9b03_ActionId">
    <vt:lpwstr>e950f53b-82ff-4385-a7fa-57c8f4e6a904</vt:lpwstr>
  </property>
  <property fmtid="{D5CDD505-2E9C-101B-9397-08002B2CF9AE}" pid="8" name="MSIP_Label_06c24981-b6df-48f8-949b-0896357b9b03_ContentBits">
    <vt:lpwstr>0</vt:lpwstr>
  </property>
</Properties>
</file>